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00" autoAdjust="0"/>
    <p:restoredTop sz="94660"/>
  </p:normalViewPr>
  <p:slideViewPr>
    <p:cSldViewPr snapToGrid="0">
      <p:cViewPr>
        <p:scale>
          <a:sx n="90" d="100"/>
          <a:sy n="90" d="100"/>
        </p:scale>
        <p:origin x="-594" y="5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t>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509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t>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351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t>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390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t>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292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t>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594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t>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6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t>2/23/2018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361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t>2/23/2018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327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t>2/23/2018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777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t>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146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18A0-1095-4091-BC76-A76AFC4FB474}" type="datetimeFigureOut">
              <a:rPr lang="en-US" smtClean="0"/>
              <a:t>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C335-EEA0-477F-8084-33A7A538C4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81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18A0-1095-4091-BC76-A76AFC4FB474}" type="datetimeFigureOut">
              <a:rPr lang="en-US" smtClean="0"/>
              <a:t>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8C335-EEA0-477F-8084-33A7A538C4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48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9961" y="2996418"/>
            <a:ext cx="2349907" cy="127286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6520" y="1855173"/>
            <a:ext cx="2626079" cy="130549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7987" y="132735"/>
            <a:ext cx="5825613" cy="656303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286787" y="187838"/>
            <a:ext cx="5845267" cy="656303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204159" y="1630152"/>
            <a:ext cx="5826596" cy="2392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i="1" dirty="0" smtClean="0">
                <a:latin typeface="Times New Roman" panose="02020603050405020304" pitchFamily="18" charset="0"/>
              </a:rPr>
              <a:t>“</a:t>
            </a:r>
            <a:r>
              <a:rPr lang="en-US" sz="1200" b="1" i="1" dirty="0" smtClean="0">
                <a:latin typeface="Times New Roman" panose="02020603050405020304" pitchFamily="18" charset="0"/>
              </a:rPr>
              <a:t>Line </a:t>
            </a:r>
            <a:r>
              <a:rPr lang="en-US" sz="1100" b="1" i="1" dirty="0" smtClean="0">
                <a:latin typeface="Times New Roman" panose="02020603050405020304" pitchFamily="18" charset="0"/>
              </a:rPr>
              <a:t>level” </a:t>
            </a:r>
            <a:r>
              <a:rPr lang="en-US" sz="1100" dirty="0" err="1" smtClean="0">
                <a:latin typeface="Times New Roman" panose="02020603050405020304" pitchFamily="18" charset="0"/>
              </a:rPr>
              <a:t>inatumika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kutafuta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usawa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kati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ya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pegi</a:t>
            </a:r>
            <a:r>
              <a:rPr lang="en-US" sz="1100" dirty="0" smtClean="0">
                <a:latin typeface="Times New Roman" panose="02020603050405020304" pitchFamily="18" charset="0"/>
              </a:rPr>
              <a:t>/mambo </a:t>
            </a:r>
            <a:r>
              <a:rPr lang="en-US" sz="1100" dirty="0" err="1" smtClean="0">
                <a:latin typeface="Times New Roman" panose="02020603050405020304" pitchFamily="18" charset="0"/>
              </a:rPr>
              <a:t>mbili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zilizowekwa</a:t>
            </a:r>
            <a:r>
              <a:rPr lang="en-US" sz="1100" dirty="0" smtClean="0">
                <a:latin typeface="Times New Roman" panose="02020603050405020304" pitchFamily="18" charset="0"/>
              </a:rPr>
              <a:t> /</a:t>
            </a:r>
            <a:r>
              <a:rPr lang="en-US" sz="1100" dirty="0" err="1" smtClean="0">
                <a:latin typeface="Times New Roman" panose="02020603050405020304" pitchFamily="18" charset="0"/>
              </a:rPr>
              <a:t>simikwa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ardhini</a:t>
            </a:r>
            <a:r>
              <a:rPr lang="en-US" sz="1100" dirty="0" smtClean="0">
                <a:latin typeface="Times New Roman" panose="02020603050405020304" pitchFamily="18" charset="0"/>
              </a:rPr>
              <a:t>.. </a:t>
            </a:r>
            <a:r>
              <a:rPr lang="en-US" sz="1100" dirty="0" err="1" smtClean="0">
                <a:latin typeface="Times New Roman" panose="02020603050405020304" pitchFamily="18" charset="0"/>
              </a:rPr>
              <a:t>Zinaweza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zikasimikwa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vizuri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kwa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kutumia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kamba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iliyokaza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vizuri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kati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ya</a:t>
            </a:r>
            <a:r>
              <a:rPr lang="en-US" sz="1100" dirty="0" smtClean="0">
                <a:latin typeface="Times New Roman" panose="02020603050405020304" pitchFamily="18" charset="0"/>
              </a:rPr>
              <a:t> mambo </a:t>
            </a:r>
            <a:r>
              <a:rPr lang="en-US" sz="1100" dirty="0" err="1" smtClean="0">
                <a:latin typeface="Times New Roman" panose="02020603050405020304" pitchFamily="18" charset="0"/>
              </a:rPr>
              <a:t>hizo</a:t>
            </a:r>
            <a:r>
              <a:rPr lang="en-US" sz="1600" dirty="0" smtClean="0">
                <a:latin typeface="Times New Roman" panose="02020603050405020304" pitchFamily="18" charset="0"/>
              </a:rPr>
              <a:t>. </a:t>
            </a:r>
            <a:endParaRPr lang="en-US" sz="1600" dirty="0">
              <a:latin typeface="Times New Roman" panose="02020603050405020304" pitchFamily="18" charset="0"/>
            </a:endParaRPr>
          </a:p>
          <a:p>
            <a:r>
              <a:rPr lang="en-US" sz="1100" i="1" dirty="0" smtClean="0">
                <a:latin typeface="Times New Roman" panose="02020603050405020304" pitchFamily="18" charset="0"/>
              </a:rPr>
              <a:t>A line level </a:t>
            </a:r>
            <a:r>
              <a:rPr lang="en-US" sz="1100" dirty="0" err="1" smtClean="0">
                <a:latin typeface="Times New Roman" panose="02020603050405020304" pitchFamily="18" charset="0"/>
              </a:rPr>
              <a:t>ni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rahisi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kuitengeneza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kwa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kutumia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vifaa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vinavyopatikana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kirahisi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popote</a:t>
            </a:r>
            <a:r>
              <a:rPr lang="en-US" sz="1200" dirty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na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mara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nyingi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haihitaji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vifaa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vingi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vya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kununua</a:t>
            </a:r>
            <a:endParaRPr lang="en-US" sz="1200" dirty="0" smtClean="0">
              <a:latin typeface="Times New Roman" panose="02020603050405020304" pitchFamily="18" charset="0"/>
            </a:endParaRPr>
          </a:p>
          <a:p>
            <a:r>
              <a:rPr lang="en-US" sz="1100" b="1" dirty="0" err="1" smtClean="0">
                <a:latin typeface="Times New Roman" panose="02020603050405020304" pitchFamily="18" charset="0"/>
              </a:rPr>
              <a:t>Kinachohitajika</a:t>
            </a:r>
            <a:r>
              <a:rPr lang="en-US" sz="1100" b="1" dirty="0" smtClean="0">
                <a:latin typeface="Times New Roman" panose="02020603050405020304" pitchFamily="18" charset="0"/>
              </a:rPr>
              <a:t> </a:t>
            </a:r>
            <a:r>
              <a:rPr lang="en-US" sz="1100" b="1" dirty="0" err="1" smtClean="0">
                <a:latin typeface="Times New Roman" panose="02020603050405020304" pitchFamily="18" charset="0"/>
              </a:rPr>
              <a:t>kutengeneza</a:t>
            </a:r>
            <a:r>
              <a:rPr lang="en-US" sz="1400" b="1" dirty="0" smtClean="0">
                <a:latin typeface="Times New Roman" panose="02020603050405020304" pitchFamily="18" charset="0"/>
              </a:rPr>
              <a:t> </a:t>
            </a:r>
            <a:r>
              <a:rPr lang="en-US" sz="1100" b="1" i="1" dirty="0">
                <a:latin typeface="Times New Roman" panose="02020603050405020304" pitchFamily="18" charset="0"/>
              </a:rPr>
              <a:t> </a:t>
            </a:r>
            <a:r>
              <a:rPr lang="en-US" sz="1100" b="1" i="1" dirty="0" smtClean="0">
                <a:latin typeface="Times New Roman" panose="02020603050405020304" pitchFamily="18" charset="0"/>
              </a:rPr>
              <a:t>“</a:t>
            </a:r>
            <a:r>
              <a:rPr lang="en-US" sz="1100" b="1" i="1" dirty="0" smtClean="0">
                <a:latin typeface="Times New Roman" panose="02020603050405020304" pitchFamily="18" charset="0"/>
              </a:rPr>
              <a:t>line level” 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ni</a:t>
            </a:r>
            <a:r>
              <a:rPr lang="en-US" sz="1200" dirty="0" smtClean="0">
                <a:latin typeface="Times New Roman" panose="02020603050405020304" pitchFamily="18" charset="0"/>
              </a:rPr>
              <a:t>:</a:t>
            </a:r>
            <a:endParaRPr lang="en-US" sz="1200" dirty="0">
              <a:latin typeface="Times New Roman" panose="02020603050405020304" pitchFamily="18" charset="0"/>
            </a:endParaRPr>
          </a:p>
          <a:p>
            <a:pPr indent="-171450">
              <a:buFont typeface="Wingdings" panose="05000000000000000000" pitchFamily="2" charset="2"/>
              <a:buChar char="Ø"/>
            </a:pPr>
            <a:r>
              <a:rPr lang="en-US" sz="1050" b="1" i="1" dirty="0" smtClean="0">
                <a:latin typeface="Times New Roman" panose="02020603050405020304" pitchFamily="18" charset="0"/>
              </a:rPr>
              <a:t>“spirit level” </a:t>
            </a:r>
            <a:r>
              <a:rPr lang="en-US" sz="1050" dirty="0" err="1" smtClean="0">
                <a:latin typeface="Times New Roman" panose="02020603050405020304" pitchFamily="18" charset="0"/>
              </a:rPr>
              <a:t>ndogo</a:t>
            </a:r>
            <a:r>
              <a:rPr lang="en-US" sz="1050" dirty="0" smtClean="0">
                <a:latin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</a:rPr>
              <a:t>itakayowekwa</a:t>
            </a:r>
            <a:r>
              <a:rPr lang="en-US" sz="1050" dirty="0" smtClean="0">
                <a:latin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</a:rPr>
              <a:t>juu</a:t>
            </a:r>
            <a:r>
              <a:rPr lang="en-US" sz="1050" dirty="0" smtClean="0">
                <a:latin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</a:rPr>
              <a:t>ya</a:t>
            </a:r>
            <a:r>
              <a:rPr lang="en-US" sz="1050" dirty="0" smtClean="0">
                <a:latin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</a:rPr>
              <a:t>kamba</a:t>
            </a:r>
            <a:r>
              <a:rPr lang="en-US" sz="1400" dirty="0" smtClean="0">
                <a:latin typeface="Times New Roman" panose="02020603050405020304" pitchFamily="18" charset="0"/>
              </a:rPr>
              <a:t>;</a:t>
            </a:r>
            <a:endParaRPr lang="en-US" sz="1400" dirty="0">
              <a:latin typeface="Times New Roman" panose="02020603050405020304" pitchFamily="18" charset="0"/>
            </a:endParaRPr>
          </a:p>
          <a:p>
            <a:pPr indent="-171450">
              <a:buFont typeface="Wingdings" panose="05000000000000000000" pitchFamily="2" charset="2"/>
              <a:buChar char="Ø"/>
            </a:pPr>
            <a:r>
              <a:rPr lang="en-US" sz="900" dirty="0" err="1" smtClean="0">
                <a:latin typeface="Times New Roman" panose="02020603050405020304" pitchFamily="18" charset="0"/>
              </a:rPr>
              <a:t>Milingoti</a:t>
            </a:r>
            <a:r>
              <a:rPr lang="en-US" sz="900" dirty="0" smtClean="0">
                <a:latin typeface="Times New Roman" panose="02020603050405020304" pitchFamily="18" charset="0"/>
              </a:rPr>
              <a:t>/</a:t>
            </a:r>
            <a:r>
              <a:rPr lang="en-US" sz="900" dirty="0" err="1" smtClean="0">
                <a:latin typeface="Times New Roman" panose="02020603050405020304" pitchFamily="18" charset="0"/>
              </a:rPr>
              <a:t>nguzo</a:t>
            </a:r>
            <a:r>
              <a:rPr lang="en-US" sz="900" dirty="0" smtClean="0">
                <a:latin typeface="Times New Roman" panose="02020603050405020304" pitchFamily="18" charset="0"/>
              </a:rPr>
              <a:t> </a:t>
            </a:r>
            <a:r>
              <a:rPr lang="en-US" sz="900" dirty="0" err="1" smtClean="0">
                <a:latin typeface="Times New Roman" panose="02020603050405020304" pitchFamily="18" charset="0"/>
              </a:rPr>
              <a:t>mbili</a:t>
            </a:r>
            <a:r>
              <a:rPr lang="en-US" sz="900" dirty="0" smtClean="0">
                <a:latin typeface="Times New Roman" panose="02020603050405020304" pitchFamily="18" charset="0"/>
              </a:rPr>
              <a:t> </a:t>
            </a:r>
            <a:r>
              <a:rPr lang="en-US" sz="900" dirty="0" err="1" smtClean="0">
                <a:latin typeface="Times New Roman" panose="02020603050405020304" pitchFamily="18" charset="0"/>
              </a:rPr>
              <a:t>zilizonyooka</a:t>
            </a:r>
            <a:r>
              <a:rPr lang="en-US" sz="900" dirty="0" smtClean="0">
                <a:latin typeface="Times New Roman" panose="02020603050405020304" pitchFamily="18" charset="0"/>
              </a:rPr>
              <a:t> </a:t>
            </a:r>
            <a:r>
              <a:rPr lang="en-US" sz="900" dirty="0" err="1" smtClean="0">
                <a:latin typeface="Times New Roman" panose="02020603050405020304" pitchFamily="18" charset="0"/>
              </a:rPr>
              <a:t>vizuri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yenye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miisho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iliyo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bapa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na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urefu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upatao</a:t>
            </a:r>
            <a:r>
              <a:rPr lang="en-US" sz="1100" dirty="0" smtClean="0">
                <a:latin typeface="Times New Roman" panose="02020603050405020304" pitchFamily="18" charset="0"/>
              </a:rPr>
              <a:t>  </a:t>
            </a:r>
            <a:r>
              <a:rPr lang="en-US" sz="1100" dirty="0" err="1" smtClean="0">
                <a:latin typeface="Times New Roman" panose="02020603050405020304" pitchFamily="18" charset="0"/>
              </a:rPr>
              <a:t>mita</a:t>
            </a:r>
            <a:r>
              <a:rPr lang="en-US" sz="1100" dirty="0" smtClean="0">
                <a:latin typeface="Times New Roman" panose="02020603050405020304" pitchFamily="18" charset="0"/>
              </a:rPr>
              <a:t> 1.5 </a:t>
            </a:r>
            <a:endParaRPr lang="en-US" sz="1100" dirty="0">
              <a:latin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050" b="0" i="0" u="none" strike="noStrike" baseline="0" dirty="0" err="1" smtClean="0">
                <a:latin typeface="Times New Roman" panose="02020603050405020304" pitchFamily="18" charset="0"/>
              </a:rPr>
              <a:t>Mita</a:t>
            </a:r>
            <a:r>
              <a:rPr lang="en-US" sz="1050" b="0" i="0" u="none" strike="noStrike" baseline="0" dirty="0" smtClean="0">
                <a:latin typeface="Times New Roman" panose="02020603050405020304" pitchFamily="18" charset="0"/>
              </a:rPr>
              <a:t> 11</a:t>
            </a:r>
            <a:r>
              <a:rPr lang="en-US" sz="105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050" b="0" i="0" u="none" strike="noStrike" dirty="0" err="1" smtClean="0">
                <a:latin typeface="Times New Roman" panose="02020603050405020304" pitchFamily="18" charset="0"/>
              </a:rPr>
              <a:t>za</a:t>
            </a:r>
            <a:r>
              <a:rPr lang="en-US" sz="105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050" b="0" i="0" u="none" strike="noStrike" dirty="0" err="1" smtClean="0">
                <a:latin typeface="Times New Roman" panose="02020603050405020304" pitchFamily="18" charset="0"/>
              </a:rPr>
              <a:t>kamba</a:t>
            </a:r>
            <a:r>
              <a:rPr lang="en-US" sz="105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050" b="0" i="0" u="none" strike="noStrike" dirty="0" err="1" smtClean="0">
                <a:latin typeface="Times New Roman" panose="02020603050405020304" pitchFamily="18" charset="0"/>
              </a:rPr>
              <a:t>ya</a:t>
            </a:r>
            <a:r>
              <a:rPr lang="en-US" sz="105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050" b="0" i="0" u="none" strike="noStrike" dirty="0" err="1" smtClean="0">
                <a:latin typeface="Times New Roman" panose="02020603050405020304" pitchFamily="18" charset="0"/>
              </a:rPr>
              <a:t>nailoni</a:t>
            </a:r>
            <a:r>
              <a:rPr lang="en-US" sz="1400" b="0" i="0" u="none" strike="noStrike" baseline="0" dirty="0" smtClean="0">
                <a:latin typeface="Times New Roman" panose="02020603050405020304" pitchFamily="18" charset="0"/>
              </a:rPr>
              <a:t>;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err="1" smtClean="0">
                <a:latin typeface="Times New Roman" panose="02020603050405020304" pitchFamily="18" charset="0"/>
              </a:rPr>
              <a:t>Rula</a:t>
            </a:r>
            <a:endParaRPr lang="en-US" sz="1100" b="0" i="0" u="none" strike="noStrike" baseline="0" dirty="0" smtClean="0">
              <a:latin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err="1" smtClean="0">
                <a:latin typeface="Times New Roman" panose="02020603050405020304" pitchFamily="18" charset="0"/>
              </a:rPr>
              <a:t>Kisu</a:t>
            </a:r>
            <a:endParaRPr lang="en-US" sz="1100" dirty="0" smtClean="0">
              <a:latin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b="0" i="0" u="none" strike="noStrike" baseline="0" dirty="0" smtClean="0">
                <a:latin typeface="Times New Roman" panose="02020603050405020304" pitchFamily="18" charset="0"/>
              </a:rPr>
              <a:t>Mambo (</a:t>
            </a:r>
            <a:r>
              <a:rPr lang="en-US" sz="1100" b="0" i="0" u="none" strike="noStrike" baseline="0" dirty="0" err="1" smtClean="0">
                <a:latin typeface="Times New Roman" panose="02020603050405020304" pitchFamily="18" charset="0"/>
              </a:rPr>
              <a:t>za</a:t>
            </a:r>
            <a:r>
              <a:rPr lang="en-US" sz="11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100" b="0" i="0" u="none" strike="noStrike" baseline="0" dirty="0" err="1" smtClean="0">
                <a:latin typeface="Times New Roman" panose="02020603050405020304" pitchFamily="18" charset="0"/>
              </a:rPr>
              <a:t>mbao</a:t>
            </a:r>
            <a:r>
              <a:rPr lang="en-US" sz="1100" b="0" i="0" u="none" strike="noStrike" baseline="0" dirty="0" smtClean="0">
                <a:latin typeface="Times New Roman" panose="02020603050405020304" pitchFamily="18" charset="0"/>
              </a:rPr>
              <a:t>)</a:t>
            </a:r>
            <a:r>
              <a:rPr lang="en-US" sz="11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100" b="0" i="0" u="none" strike="noStrike" dirty="0" err="1" smtClean="0">
                <a:latin typeface="Times New Roman" panose="02020603050405020304" pitchFamily="18" charset="0"/>
              </a:rPr>
              <a:t>zitakazotumik</a:t>
            </a:r>
            <a:r>
              <a:rPr lang="en-US" sz="1100" dirty="0" err="1" smtClean="0">
                <a:latin typeface="Times New Roman" panose="02020603050405020304" pitchFamily="18" charset="0"/>
              </a:rPr>
              <a:t>a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kuweka</a:t>
            </a:r>
            <a:r>
              <a:rPr lang="en-US" sz="1100" dirty="0" smtClean="0">
                <a:latin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</a:rPr>
              <a:t>alama</a:t>
            </a:r>
            <a:r>
              <a:rPr lang="en-US" sz="11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100" b="0" i="0" u="none" strike="noStrike" dirty="0" err="1" smtClean="0">
                <a:latin typeface="Times New Roman" panose="02020603050405020304" pitchFamily="18" charset="0"/>
              </a:rPr>
              <a:t>kwenye</a:t>
            </a:r>
            <a:r>
              <a:rPr lang="en-US" sz="11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100" b="0" i="0" u="none" strike="noStrike" dirty="0" err="1" smtClean="0">
                <a:latin typeface="Times New Roman" panose="02020603050405020304" pitchFamily="18" charset="0"/>
              </a:rPr>
              <a:t>makinga</a:t>
            </a:r>
            <a:r>
              <a:rPr lang="en-US" sz="11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100" b="0" i="0" u="none" strike="noStrike" dirty="0" err="1" smtClean="0">
                <a:latin typeface="Times New Roman" panose="02020603050405020304" pitchFamily="18" charset="0"/>
              </a:rPr>
              <a:t>maji</a:t>
            </a:r>
            <a:r>
              <a:rPr lang="en-US" sz="1100" b="0" i="0" u="none" strike="noStrike" dirty="0" smtClean="0">
                <a:latin typeface="Times New Roman" panose="02020603050405020304" pitchFamily="18" charset="0"/>
              </a:rPr>
              <a:t> (contours)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050" dirty="0" err="1" smtClean="0">
                <a:latin typeface="Times New Roman" panose="02020603050405020304" pitchFamily="18" charset="0"/>
              </a:rPr>
              <a:t>Watu</a:t>
            </a:r>
            <a:r>
              <a:rPr lang="en-US" sz="1050" dirty="0" smtClean="0">
                <a:latin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</a:rPr>
              <a:t>watatu</a:t>
            </a:r>
            <a:r>
              <a:rPr lang="en-US" sz="1050" dirty="0" smtClean="0">
                <a:latin typeface="Times New Roman" panose="02020603050405020304" pitchFamily="18" charset="0"/>
              </a:rPr>
              <a:t> ( </a:t>
            </a:r>
            <a:r>
              <a:rPr lang="en-US" sz="1050" dirty="0" err="1" smtClean="0">
                <a:latin typeface="Times New Roman" panose="02020603050405020304" pitchFamily="18" charset="0"/>
              </a:rPr>
              <a:t>Kiongozi</a:t>
            </a:r>
            <a:r>
              <a:rPr lang="en-US" sz="1050" dirty="0" smtClean="0">
                <a:latin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</a:rPr>
              <a:t>mmoja</a:t>
            </a:r>
            <a:r>
              <a:rPr lang="en-US" sz="1050" dirty="0" smtClean="0">
                <a:latin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</a:rPr>
              <a:t>atakayekuwa</a:t>
            </a:r>
            <a:r>
              <a:rPr lang="en-US" sz="1050" dirty="0" smtClean="0">
                <a:latin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</a:rPr>
              <a:t>anasoma</a:t>
            </a:r>
            <a:r>
              <a:rPr lang="en-US" sz="1050" dirty="0" smtClean="0">
                <a:latin typeface="Times New Roman" panose="02020603050405020304" pitchFamily="18" charset="0"/>
              </a:rPr>
              <a:t> </a:t>
            </a:r>
            <a:r>
              <a:rPr lang="en-US" sz="1050" i="1" dirty="0" smtClean="0">
                <a:latin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</a:rPr>
              <a:t>hiyo</a:t>
            </a:r>
            <a:r>
              <a:rPr lang="en-US" sz="1050" i="1" dirty="0" smtClean="0">
                <a:latin typeface="Times New Roman" panose="02020603050405020304" pitchFamily="18" charset="0"/>
              </a:rPr>
              <a:t>  “spirit “</a:t>
            </a:r>
            <a:r>
              <a:rPr lang="en-US" sz="1050" dirty="0" smtClean="0">
                <a:latin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</a:rPr>
              <a:t>na</a:t>
            </a:r>
            <a:r>
              <a:rPr lang="en-US" sz="1050" dirty="0" smtClean="0">
                <a:latin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</a:rPr>
              <a:t>wawili</a:t>
            </a:r>
            <a:r>
              <a:rPr lang="en-US" sz="1050" dirty="0" smtClean="0">
                <a:latin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</a:rPr>
              <a:t>ni</a:t>
            </a:r>
            <a:r>
              <a:rPr lang="en-US" sz="1050" dirty="0" smtClean="0">
                <a:latin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</a:rPr>
              <a:t>wasaidizi</a:t>
            </a:r>
            <a:r>
              <a:rPr lang="en-US" sz="1050" dirty="0" smtClean="0">
                <a:latin typeface="Times New Roman" panose="02020603050405020304" pitchFamily="18" charset="0"/>
              </a:rPr>
              <a:t> wake)</a:t>
            </a:r>
            <a:endParaRPr lang="en-US" sz="1600" b="0" i="0" u="none" strike="noStrike" baseline="0" dirty="0" smtClean="0">
              <a:latin typeface="Times New Roman" panose="02020603050405020304" pitchFamily="18" charset="0"/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6116271" y="652205"/>
            <a:ext cx="6009136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Africa RISING</a:t>
            </a:r>
          </a:p>
          <a:p>
            <a:pPr algn="ctr"/>
            <a:r>
              <a:rPr lang="en-US" sz="2000" b="1" i="1" dirty="0" smtClean="0">
                <a:solidFill>
                  <a:srgbClr val="7030A0"/>
                </a:solidFill>
              </a:rPr>
              <a:t>Zana  </a:t>
            </a:r>
            <a:r>
              <a:rPr lang="en-US" sz="2000" b="1" i="1" dirty="0" err="1" smtClean="0">
                <a:solidFill>
                  <a:srgbClr val="7030A0"/>
                </a:solidFill>
              </a:rPr>
              <a:t>za</a:t>
            </a:r>
            <a:r>
              <a:rPr lang="en-US" sz="2000" b="1" i="1" dirty="0" smtClean="0">
                <a:solidFill>
                  <a:srgbClr val="7030A0"/>
                </a:solidFill>
              </a:rPr>
              <a:t> </a:t>
            </a:r>
            <a:r>
              <a:rPr lang="en-US" sz="2000" b="1" i="1" dirty="0" err="1" smtClean="0">
                <a:solidFill>
                  <a:srgbClr val="7030A0"/>
                </a:solidFill>
              </a:rPr>
              <a:t>Hifadhi</a:t>
            </a:r>
            <a:r>
              <a:rPr lang="en-US" sz="2000" b="1" i="1" dirty="0" smtClean="0">
                <a:solidFill>
                  <a:srgbClr val="7030A0"/>
                </a:solidFill>
              </a:rPr>
              <a:t> </a:t>
            </a:r>
            <a:r>
              <a:rPr lang="en-US" sz="2000" b="1" i="1" dirty="0" err="1" smtClean="0">
                <a:solidFill>
                  <a:srgbClr val="7030A0"/>
                </a:solidFill>
              </a:rPr>
              <a:t>ya</a:t>
            </a:r>
            <a:r>
              <a:rPr lang="en-US" sz="2000" b="1" i="1" dirty="0" smtClean="0">
                <a:solidFill>
                  <a:srgbClr val="7030A0"/>
                </a:solidFill>
              </a:rPr>
              <a:t> </a:t>
            </a:r>
            <a:r>
              <a:rPr lang="en-US" sz="2000" b="1" i="1" dirty="0" err="1" smtClean="0">
                <a:solidFill>
                  <a:srgbClr val="7030A0"/>
                </a:solidFill>
              </a:rPr>
              <a:t>udongo</a:t>
            </a:r>
            <a:r>
              <a:rPr lang="en-US" sz="2000" b="1" i="1" dirty="0" smtClean="0">
                <a:solidFill>
                  <a:srgbClr val="7030A0"/>
                </a:solidFill>
              </a:rPr>
              <a:t> </a:t>
            </a:r>
            <a:r>
              <a:rPr lang="en-US" sz="2000" b="1" i="1" dirty="0" err="1" smtClean="0">
                <a:solidFill>
                  <a:srgbClr val="7030A0"/>
                </a:solidFill>
              </a:rPr>
              <a:t>na</a:t>
            </a:r>
            <a:r>
              <a:rPr lang="en-US" sz="2000" b="1" i="1" dirty="0" smtClean="0">
                <a:solidFill>
                  <a:srgbClr val="7030A0"/>
                </a:solidFill>
              </a:rPr>
              <a:t> </a:t>
            </a:r>
            <a:r>
              <a:rPr lang="en-US" sz="2000" b="1" i="1" dirty="0" err="1" smtClean="0">
                <a:solidFill>
                  <a:srgbClr val="7030A0"/>
                </a:solidFill>
              </a:rPr>
              <a:t>maji</a:t>
            </a:r>
            <a:r>
              <a:rPr lang="en-US" sz="2000" b="1" i="1" dirty="0" smtClean="0">
                <a:solidFill>
                  <a:srgbClr val="7030A0"/>
                </a:solidFill>
              </a:rPr>
              <a:t> </a:t>
            </a:r>
          </a:p>
          <a:p>
            <a:pPr algn="ctr"/>
            <a:r>
              <a:rPr lang="en-US" sz="2000" b="1" i="1" dirty="0" err="1" smtClean="0">
                <a:solidFill>
                  <a:srgbClr val="7030A0"/>
                </a:solidFill>
              </a:rPr>
              <a:t>Kitini</a:t>
            </a:r>
            <a:r>
              <a:rPr lang="en-US" sz="2000" b="1" i="1" dirty="0" smtClean="0">
                <a:solidFill>
                  <a:srgbClr val="7030A0"/>
                </a:solidFill>
              </a:rPr>
              <a:t> </a:t>
            </a:r>
            <a:r>
              <a:rPr lang="en-US" sz="2000" b="1" i="1" dirty="0">
                <a:solidFill>
                  <a:srgbClr val="7030A0"/>
                </a:solidFill>
              </a:rPr>
              <a:t>cha pili (2) 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5877689" y="1255667"/>
            <a:ext cx="2317188" cy="592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i="1" dirty="0" err="1" smtClean="0">
                <a:solidFill>
                  <a:schemeClr val="tx1"/>
                </a:solidFill>
              </a:rPr>
              <a:t>Usawa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r>
              <a:rPr lang="en-US" b="1" i="1" dirty="0" err="1" smtClean="0">
                <a:solidFill>
                  <a:schemeClr val="tx1"/>
                </a:solidFill>
              </a:rPr>
              <a:t>wa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r>
              <a:rPr lang="en-US" b="1" i="1" dirty="0" err="1" smtClean="0">
                <a:solidFill>
                  <a:schemeClr val="tx1"/>
                </a:solidFill>
              </a:rPr>
              <a:t>mstari</a:t>
            </a:r>
            <a:r>
              <a:rPr lang="en-US" b="1" i="1" dirty="0" smtClean="0">
                <a:solidFill>
                  <a:schemeClr val="tx1"/>
                </a:solidFill>
              </a:rPr>
              <a:t> (The </a:t>
            </a:r>
            <a:r>
              <a:rPr lang="en-US" b="1" i="1" dirty="0" smtClean="0">
                <a:solidFill>
                  <a:schemeClr val="tx1"/>
                </a:solidFill>
              </a:rPr>
              <a:t>Line </a:t>
            </a:r>
            <a:r>
              <a:rPr lang="en-US" b="1" i="1" dirty="0" smtClean="0">
                <a:solidFill>
                  <a:schemeClr val="tx1"/>
                </a:solidFill>
              </a:rPr>
              <a:t>Level)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6300319" y="4020554"/>
            <a:ext cx="3653910" cy="592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HATUA 1</a:t>
            </a:r>
            <a:r>
              <a:rPr lang="en-US" b="1" dirty="0" smtClean="0">
                <a:solidFill>
                  <a:schemeClr val="tx1"/>
                </a:solidFill>
              </a:rPr>
              <a:t>. </a:t>
            </a:r>
            <a:r>
              <a:rPr lang="en-US" b="1" dirty="0" err="1" smtClean="0">
                <a:solidFill>
                  <a:schemeClr val="tx1"/>
                </a:solidFill>
              </a:rPr>
              <a:t>Kutayarisha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usawa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wa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mstari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endParaRPr lang="en-US" sz="1050" b="1" i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40739" y="4575369"/>
            <a:ext cx="59119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Times New Roman" panose="02020603050405020304" pitchFamily="18" charset="0"/>
              </a:rPr>
              <a:t>Weka </a:t>
            </a:r>
            <a:r>
              <a:rPr lang="en-US" sz="1200" dirty="0" err="1" smtClean="0">
                <a:latin typeface="Times New Roman" panose="02020603050405020304" pitchFamily="18" charset="0"/>
              </a:rPr>
              <a:t>alama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ya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“</a:t>
            </a:r>
            <a:r>
              <a:rPr lang="en-US" sz="1200" b="0" i="1" u="none" strike="noStrike" baseline="0" dirty="0" smtClean="0">
                <a:latin typeface="Times New Roman" panose="02020603050405020304" pitchFamily="18" charset="0"/>
              </a:rPr>
              <a:t>groove”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(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tumia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kisu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)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kwenye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milingoti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/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nguzo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</a:rPr>
              <a:t>z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ote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mb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ili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kwenye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urefu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dirty="0" err="1" smtClean="0">
                <a:latin typeface="Times New Roman" panose="02020603050405020304" pitchFamily="18" charset="0"/>
              </a:rPr>
              <a:t>unaolingana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.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</a:rPr>
              <a:t>Weka </a:t>
            </a:r>
            <a:r>
              <a:rPr lang="en-US" sz="1200" i="1" dirty="0" smtClean="0">
                <a:latin typeface="Times New Roman" panose="02020603050405020304" pitchFamily="18" charset="0"/>
              </a:rPr>
              <a:t>grooves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hizo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usawa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wa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kifua</a:t>
            </a:r>
            <a:r>
              <a:rPr lang="en-US" sz="1200" dirty="0" smtClean="0">
                <a:latin typeface="Times New Roman" panose="02020603050405020304" pitchFamily="18" charset="0"/>
              </a:rPr>
              <a:t>  cha </a:t>
            </a:r>
            <a:r>
              <a:rPr lang="en-US" sz="1200" dirty="0" err="1" smtClean="0">
                <a:latin typeface="Times New Roman" panose="02020603050405020304" pitchFamily="18" charset="0"/>
              </a:rPr>
              <a:t>mtu</a:t>
            </a:r>
            <a:endParaRPr lang="en-US" sz="1200" b="0" i="0" u="none" strike="noStrike" baseline="0" dirty="0" smtClean="0">
              <a:latin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Times New Roman" panose="02020603050405020304" pitchFamily="18" charset="0"/>
              </a:rPr>
              <a:t>Weka </a:t>
            </a:r>
            <a:r>
              <a:rPr lang="en-US" sz="1200" dirty="0" err="1" smtClean="0">
                <a:latin typeface="Times New Roman" panose="02020603050405020304" pitchFamily="18" charset="0"/>
              </a:rPr>
              <a:t>alama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nyingine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ya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“</a:t>
            </a:r>
            <a:r>
              <a:rPr lang="en-US" sz="1200" b="0" i="1" u="none" strike="noStrike" baseline="0" dirty="0" smtClean="0">
                <a:latin typeface="Times New Roman" panose="02020603050405020304" pitchFamily="18" charset="0"/>
              </a:rPr>
              <a:t>groove” </a:t>
            </a:r>
            <a:r>
              <a:rPr lang="en-US" sz="1200" b="0" i="1" u="none" strike="noStrike" baseline="0" dirty="0" err="1" smtClean="0">
                <a:latin typeface="Times New Roman" panose="02020603050405020304" pitchFamily="18" charset="0"/>
              </a:rPr>
              <a:t>kwenye</a:t>
            </a:r>
            <a:r>
              <a:rPr lang="en-US" sz="1200" b="0" i="1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1" u="none" strike="noStrike" baseline="0" dirty="0" err="1" smtClean="0">
                <a:latin typeface="Times New Roman" panose="02020603050405020304" pitchFamily="18" charset="0"/>
              </a:rPr>
              <a:t>milingoti</a:t>
            </a:r>
            <a:r>
              <a:rPr lang="en-US" sz="1200" b="0" i="1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1" u="none" strike="noStrike" baseline="0" dirty="0" err="1" smtClean="0">
                <a:latin typeface="Times New Roman" panose="02020603050405020304" pitchFamily="18" charset="0"/>
              </a:rPr>
              <a:t>yote</a:t>
            </a:r>
            <a:r>
              <a:rPr lang="en-US" sz="1200" b="0" i="1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1" u="none" strike="noStrike" baseline="0" dirty="0" err="1" smtClean="0">
                <a:latin typeface="Times New Roman" panose="02020603050405020304" pitchFamily="18" charset="0"/>
              </a:rPr>
              <a:t>miwili</a:t>
            </a:r>
            <a:r>
              <a:rPr lang="en-US" sz="1200" b="0" i="1" u="none" strike="noStrike" baseline="0" dirty="0" smtClean="0">
                <a:latin typeface="Times New Roman" panose="02020603050405020304" pitchFamily="18" charset="0"/>
              </a:rPr>
              <a:t>, </a:t>
            </a:r>
            <a:r>
              <a:rPr lang="en-US" sz="1200" b="0" i="1" u="none" strike="noStrike" baseline="0" dirty="0" err="1" smtClean="0">
                <a:latin typeface="Times New Roman" panose="02020603050405020304" pitchFamily="18" charset="0"/>
              </a:rPr>
              <a:t>iwe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sentimeta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</a:rPr>
              <a:t>4 </a:t>
            </a:r>
            <a:r>
              <a:rPr lang="en-US" sz="1200" dirty="0" err="1" smtClean="0">
                <a:latin typeface="Times New Roman" panose="02020603050405020304" pitchFamily="18" charset="0"/>
              </a:rPr>
              <a:t>chini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ya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ile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alama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nyingine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uliyoweka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kwa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juu</a:t>
            </a:r>
            <a:r>
              <a:rPr lang="en-US" sz="1200" dirty="0" smtClean="0">
                <a:latin typeface="Times New Roman" panose="02020603050405020304" pitchFamily="18" charset="0"/>
              </a:rPr>
              <a:t>. </a:t>
            </a:r>
            <a:r>
              <a:rPr lang="en-US" sz="1200" dirty="0" err="1" smtClean="0">
                <a:latin typeface="Times New Roman" panose="02020603050405020304" pitchFamily="18" charset="0"/>
              </a:rPr>
              <a:t>Tumia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rula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kupata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kipimo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halisi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Weka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fundo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</a:rPr>
              <a:t>au </a:t>
            </a:r>
            <a:r>
              <a:rPr lang="en-US" sz="1200" dirty="0" err="1" smtClean="0">
                <a:latin typeface="Times New Roman" panose="02020603050405020304" pitchFamily="18" charset="0"/>
              </a:rPr>
              <a:t>alama</a:t>
            </a:r>
            <a:r>
              <a:rPr lang="en-US" sz="1200" dirty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katikati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ya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hiyo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kamba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mahali</a:t>
            </a:r>
            <a:r>
              <a:rPr lang="en-US" sz="1200" dirty="0" smtClean="0">
                <a:latin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</a:rPr>
              <a:t>ambako</a:t>
            </a:r>
            <a:r>
              <a:rPr lang="en-US" sz="1200" dirty="0" smtClean="0">
                <a:latin typeface="Times New Roman" panose="02020603050405020304" pitchFamily="18" charset="0"/>
              </a:rPr>
              <a:t> spirit level </a:t>
            </a:r>
            <a:r>
              <a:rPr lang="en-US" sz="1200" dirty="0" err="1" smtClean="0">
                <a:latin typeface="Times New Roman" panose="02020603050405020304" pitchFamily="18" charset="0"/>
              </a:rPr>
              <a:t>itawekwa</a:t>
            </a:r>
            <a:r>
              <a:rPr lang="en-US" sz="1200" dirty="0" smtClean="0">
                <a:latin typeface="Times New Roman" panose="02020603050405020304" pitchFamily="18" charset="0"/>
              </a:rPr>
              <a:t>.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82281" y="187838"/>
            <a:ext cx="5695408" cy="44473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b="0" i="0" u="none" strike="noStrike" baseline="0">
                <a:latin typeface="Times New Roman" panose="02020603050405020304" pitchFamily="18" charset="0"/>
              </a:defRPr>
            </a:lvl1pPr>
          </a:lstStyle>
          <a:p>
            <a:r>
              <a:rPr lang="en-US" sz="1400" b="1" dirty="0" err="1" smtClean="0"/>
              <a:t>Dondoo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za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Muhimu</a:t>
            </a:r>
            <a:r>
              <a:rPr lang="en-US" sz="1600" b="1" dirty="0" smtClean="0"/>
              <a:t>:</a:t>
            </a:r>
            <a:endParaRPr lang="en-US" sz="1600" b="1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Chunguza</a:t>
            </a:r>
            <a:r>
              <a:rPr lang="en-US" dirty="0" smtClean="0"/>
              <a:t> kwanza </a:t>
            </a:r>
            <a:r>
              <a:rPr lang="en-US" dirty="0" err="1" smtClean="0"/>
              <a:t>eneo</a:t>
            </a:r>
            <a:r>
              <a:rPr lang="en-US" dirty="0" smtClean="0"/>
              <a:t> </a:t>
            </a:r>
            <a:r>
              <a:rPr lang="en-US" dirty="0" err="1" smtClean="0"/>
              <a:t>husika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uamue</a:t>
            </a:r>
            <a:r>
              <a:rPr lang="en-US" dirty="0" smtClean="0"/>
              <a:t> </a:t>
            </a:r>
            <a:r>
              <a:rPr lang="en-US" dirty="0" err="1" smtClean="0"/>
              <a:t>mistari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makinga</a:t>
            </a:r>
            <a:r>
              <a:rPr lang="en-US" dirty="0" smtClean="0"/>
              <a:t> </a:t>
            </a:r>
            <a:r>
              <a:rPr lang="en-US" dirty="0" err="1" smtClean="0"/>
              <a:t>maji</a:t>
            </a:r>
            <a:r>
              <a:rPr lang="en-US" dirty="0" smtClean="0"/>
              <a:t> </a:t>
            </a:r>
            <a:r>
              <a:rPr lang="en-US" dirty="0" err="1" smtClean="0"/>
              <a:t>yawekwe</a:t>
            </a:r>
            <a:r>
              <a:rPr lang="en-US" dirty="0" smtClean="0"/>
              <a:t> </a:t>
            </a:r>
            <a:r>
              <a:rPr lang="en-US" dirty="0" err="1" smtClean="0"/>
              <a:t>vipi</a:t>
            </a:r>
            <a:r>
              <a:rPr lang="en-US" dirty="0" smtClean="0"/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Hii</a:t>
            </a:r>
            <a:r>
              <a:rPr lang="en-US" dirty="0" smtClean="0"/>
              <a:t> </a:t>
            </a:r>
            <a:r>
              <a:rPr lang="en-US" dirty="0" err="1" smtClean="0"/>
              <a:t>inaweza</a:t>
            </a:r>
            <a:r>
              <a:rPr lang="en-US" dirty="0" smtClean="0"/>
              <a:t> </a:t>
            </a:r>
            <a:r>
              <a:rPr lang="en-US" dirty="0" err="1" smtClean="0"/>
              <a:t>kufanywa</a:t>
            </a:r>
            <a:r>
              <a:rPr lang="en-US" dirty="0" smtClean="0"/>
              <a:t> </a:t>
            </a:r>
            <a:r>
              <a:rPr lang="en-US" dirty="0" err="1" smtClean="0"/>
              <a:t>vizuri</a:t>
            </a:r>
            <a:r>
              <a:rPr lang="en-US" dirty="0" smtClean="0"/>
              <a:t> </a:t>
            </a:r>
            <a:r>
              <a:rPr lang="en-US" dirty="0" err="1" smtClean="0"/>
              <a:t>kwa</a:t>
            </a:r>
            <a:r>
              <a:rPr lang="en-US" dirty="0" smtClean="0"/>
              <a:t> </a:t>
            </a:r>
            <a:r>
              <a:rPr lang="en-US" dirty="0" err="1" smtClean="0"/>
              <a:t>kuwa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mtu</a:t>
            </a:r>
            <a:r>
              <a:rPr lang="en-US" dirty="0" smtClean="0"/>
              <a:t> </a:t>
            </a:r>
            <a:r>
              <a:rPr lang="en-US" dirty="0" err="1" smtClean="0"/>
              <a:t>mmoja</a:t>
            </a:r>
            <a:r>
              <a:rPr lang="en-US" dirty="0" smtClean="0"/>
              <a:t> </a:t>
            </a:r>
            <a:r>
              <a:rPr lang="en-US" dirty="0" err="1" smtClean="0"/>
              <a:t>anayetembea</a:t>
            </a:r>
            <a:r>
              <a:rPr lang="en-US" dirty="0" smtClean="0"/>
              <a:t> </a:t>
            </a:r>
            <a:r>
              <a:rPr lang="en-US" dirty="0" err="1" smtClean="0"/>
              <a:t>kuelekea</a:t>
            </a:r>
            <a:r>
              <a:rPr lang="en-US" dirty="0" smtClean="0"/>
              <a:t> </a:t>
            </a:r>
            <a:r>
              <a:rPr lang="en-US" dirty="0" err="1" smtClean="0"/>
              <a:t>upande</a:t>
            </a:r>
            <a:r>
              <a:rPr lang="en-US" dirty="0" smtClean="0"/>
              <a:t> </a:t>
            </a:r>
            <a:r>
              <a:rPr lang="en-US" dirty="0" err="1" smtClean="0"/>
              <a:t>mwingine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</a:t>
            </a:r>
            <a:r>
              <a:rPr lang="en-US" dirty="0" err="1" smtClean="0"/>
              <a:t>kuweka</a:t>
            </a:r>
            <a:r>
              <a:rPr lang="en-US" dirty="0" smtClean="0"/>
              <a:t> </a:t>
            </a:r>
            <a:r>
              <a:rPr lang="en-US" dirty="0" err="1" smtClean="0"/>
              <a:t>makinga</a:t>
            </a:r>
            <a:r>
              <a:rPr lang="en-US" dirty="0" smtClean="0"/>
              <a:t> </a:t>
            </a:r>
            <a:r>
              <a:rPr lang="en-US" dirty="0" err="1" smtClean="0"/>
              <a:t>maji</a:t>
            </a:r>
            <a:r>
              <a:rPr lang="en-US" dirty="0" smtClean="0"/>
              <a:t> </a:t>
            </a:r>
            <a:r>
              <a:rPr lang="en-US" dirty="0" err="1" smtClean="0"/>
              <a:t>akiwa</a:t>
            </a:r>
            <a:r>
              <a:rPr lang="en-US" dirty="0" smtClean="0"/>
              <a:t> </a:t>
            </a:r>
            <a:r>
              <a:rPr lang="en-US" dirty="0" err="1" smtClean="0"/>
              <a:t>kwenye</a:t>
            </a:r>
            <a:r>
              <a:rPr lang="en-US" dirty="0" smtClean="0"/>
              <a:t> </a:t>
            </a:r>
            <a:r>
              <a:rPr lang="en-US" dirty="0" err="1" smtClean="0"/>
              <a:t>urefu</a:t>
            </a:r>
            <a:r>
              <a:rPr lang="en-US" dirty="0" smtClean="0"/>
              <a:t> </a:t>
            </a:r>
            <a:r>
              <a:rPr lang="en-US" dirty="0" err="1" smtClean="0"/>
              <a:t>sawa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yule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kwanza </a:t>
            </a:r>
            <a:r>
              <a:rPr lang="en-US" dirty="0" err="1"/>
              <a:t>V</a:t>
            </a:r>
            <a:r>
              <a:rPr lang="en-US" dirty="0" err="1" smtClean="0"/>
              <a:t>ilevile</a:t>
            </a:r>
            <a:r>
              <a:rPr lang="en-US" dirty="0" smtClean="0"/>
              <a:t> </a:t>
            </a:r>
            <a:r>
              <a:rPr lang="en-US" dirty="0" err="1" smtClean="0"/>
              <a:t>watu</a:t>
            </a:r>
            <a:r>
              <a:rPr lang="en-US" dirty="0" smtClean="0"/>
              <a:t> </a:t>
            </a:r>
            <a:r>
              <a:rPr lang="en-US" dirty="0" err="1" smtClean="0"/>
              <a:t>wanaangalia</a:t>
            </a:r>
            <a:r>
              <a:rPr lang="en-US" dirty="0" smtClean="0"/>
              <a:t> </a:t>
            </a:r>
            <a:r>
              <a:rPr lang="en-US" dirty="0" err="1" smtClean="0"/>
              <a:t>eneo</a:t>
            </a:r>
            <a:r>
              <a:rPr lang="en-US" dirty="0" smtClean="0"/>
              <a:t> </a:t>
            </a:r>
            <a:r>
              <a:rPr lang="en-US" dirty="0" err="1" smtClean="0"/>
              <a:t>litaonekanaje</a:t>
            </a:r>
            <a:r>
              <a:rPr lang="en-US" dirty="0"/>
              <a:t> </a:t>
            </a:r>
            <a:r>
              <a:rPr lang="en-US" dirty="0" err="1" smtClean="0"/>
              <a:t>wakati</a:t>
            </a:r>
            <a:r>
              <a:rPr lang="en-US" dirty="0" smtClean="0"/>
              <a:t> </a:t>
            </a:r>
            <a:r>
              <a:rPr lang="en-US" dirty="0" err="1" smtClean="0"/>
              <a:t>matuta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makinga</a:t>
            </a:r>
            <a:r>
              <a:rPr lang="en-US" dirty="0" smtClean="0"/>
              <a:t> </a:t>
            </a:r>
            <a:r>
              <a:rPr lang="en-US" dirty="0" err="1" smtClean="0"/>
              <a:t>maji</a:t>
            </a:r>
            <a:r>
              <a:rPr lang="en-US" dirty="0" smtClean="0"/>
              <a:t> </a:t>
            </a:r>
            <a:r>
              <a:rPr lang="en-US" dirty="0" err="1" smtClean="0"/>
              <a:t>yatakapotengenezwa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err="1" smtClean="0"/>
              <a:t>hasa</a:t>
            </a:r>
            <a:r>
              <a:rPr lang="en-US" dirty="0" smtClean="0"/>
              <a:t> </a:t>
            </a:r>
            <a:r>
              <a:rPr lang="en-US" b="1" i="1" dirty="0" smtClean="0"/>
              <a:t> </a:t>
            </a:r>
            <a:r>
              <a:rPr lang="en-US" dirty="0" err="1" smtClean="0"/>
              <a:t>urefu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upana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</a:t>
            </a:r>
            <a:r>
              <a:rPr lang="en-US" dirty="0" err="1" smtClean="0"/>
              <a:t>matuta</a:t>
            </a:r>
            <a:r>
              <a:rPr lang="en-US" dirty="0" smtClean="0"/>
              <a:t>. 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Kila</a:t>
            </a:r>
            <a:r>
              <a:rPr lang="en-US" dirty="0" smtClean="0"/>
              <a:t> </a:t>
            </a:r>
            <a:r>
              <a:rPr lang="en-US" dirty="0" err="1" smtClean="0"/>
              <a:t>wakati</a:t>
            </a:r>
            <a:r>
              <a:rPr lang="en-US" dirty="0" smtClean="0"/>
              <a:t> </a:t>
            </a:r>
            <a:r>
              <a:rPr lang="en-US" dirty="0" err="1" smtClean="0"/>
              <a:t>angalia</a:t>
            </a:r>
            <a:r>
              <a:rPr lang="en-US" dirty="0" smtClean="0"/>
              <a:t> </a:t>
            </a:r>
            <a:r>
              <a:rPr lang="en-US" dirty="0" err="1" smtClean="0"/>
              <a:t>mstari</a:t>
            </a:r>
            <a:r>
              <a:rPr lang="en-US" dirty="0" smtClean="0"/>
              <a:t> </a:t>
            </a:r>
            <a:r>
              <a:rPr lang="en-US" dirty="0" err="1" smtClean="0"/>
              <a:t>wenye</a:t>
            </a:r>
            <a:r>
              <a:rPr lang="en-US" dirty="0" smtClean="0"/>
              <a:t> mambo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ujipime</a:t>
            </a:r>
            <a:r>
              <a:rPr lang="en-US" dirty="0" smtClean="0"/>
              <a:t> </a:t>
            </a:r>
            <a:r>
              <a:rPr lang="en-US" dirty="0" err="1" smtClean="0"/>
              <a:t>kama</a:t>
            </a:r>
            <a:r>
              <a:rPr lang="en-US" dirty="0" smtClean="0"/>
              <a:t> </a:t>
            </a:r>
            <a:r>
              <a:rPr lang="en-US" dirty="0" err="1" smtClean="0"/>
              <a:t>upo</a:t>
            </a:r>
            <a:r>
              <a:rPr lang="en-US" dirty="0" smtClean="0"/>
              <a:t> </a:t>
            </a:r>
            <a:r>
              <a:rPr lang="en-US" dirty="0" err="1" smtClean="0"/>
              <a:t>vizuri</a:t>
            </a:r>
            <a:r>
              <a:rPr lang="en-US" dirty="0" smtClean="0"/>
              <a:t> /</a:t>
            </a:r>
            <a:r>
              <a:rPr lang="en-US" dirty="0" err="1" smtClean="0"/>
              <a:t>sawa</a:t>
            </a:r>
            <a:r>
              <a:rPr lang="en-US" dirty="0" smtClean="0"/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Angalia</a:t>
            </a:r>
            <a:r>
              <a:rPr lang="en-US" dirty="0" smtClean="0"/>
              <a:t>/ </a:t>
            </a:r>
            <a:r>
              <a:rPr lang="en-US" dirty="0" err="1" smtClean="0"/>
              <a:t>chunguza</a:t>
            </a:r>
            <a:r>
              <a:rPr lang="en-US" dirty="0" smtClean="0"/>
              <a:t> </a:t>
            </a:r>
            <a:r>
              <a:rPr lang="en-US" dirty="0" err="1" smtClean="0"/>
              <a:t>mwelekeo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</a:t>
            </a:r>
            <a:r>
              <a:rPr lang="en-US" dirty="0" err="1" smtClean="0"/>
              <a:t>mteremko</a:t>
            </a:r>
            <a:r>
              <a:rPr lang="en-US" dirty="0" smtClean="0"/>
              <a:t> </a:t>
            </a:r>
            <a:r>
              <a:rPr lang="en-US" dirty="0" err="1" smtClean="0"/>
              <a:t>mkuu</a:t>
            </a:r>
            <a:r>
              <a:rPr lang="en-US" dirty="0"/>
              <a:t> </a:t>
            </a:r>
            <a:r>
              <a:rPr lang="en-US" dirty="0" err="1" smtClean="0"/>
              <a:t>maana</a:t>
            </a:r>
            <a:r>
              <a:rPr lang="en-US" dirty="0" smtClean="0"/>
              <a:t>  </a:t>
            </a:r>
            <a:r>
              <a:rPr lang="en-US" dirty="0" err="1" smtClean="0"/>
              <a:t>mstari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</a:t>
            </a:r>
            <a:r>
              <a:rPr lang="en-US" dirty="0" err="1" smtClean="0"/>
              <a:t>kinga</a:t>
            </a:r>
            <a:r>
              <a:rPr lang="en-US" dirty="0" smtClean="0"/>
              <a:t> </a:t>
            </a:r>
            <a:r>
              <a:rPr lang="en-US" dirty="0" err="1" smtClean="0"/>
              <a:t>maji</a:t>
            </a:r>
            <a:r>
              <a:rPr lang="en-US" dirty="0" smtClean="0"/>
              <a:t> </a:t>
            </a:r>
            <a:r>
              <a:rPr lang="en-US" dirty="0" err="1" smtClean="0"/>
              <a:t>itapita</a:t>
            </a:r>
            <a:r>
              <a:rPr lang="en-US" dirty="0" smtClean="0"/>
              <a:t>  </a:t>
            </a:r>
            <a:r>
              <a:rPr lang="en-US" dirty="0" err="1" smtClean="0"/>
              <a:t>wima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mwelekeo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</a:t>
            </a:r>
            <a:r>
              <a:rPr lang="en-US" dirty="0" err="1" smtClean="0"/>
              <a:t>mteremko</a:t>
            </a:r>
            <a:r>
              <a:rPr lang="en-US" dirty="0" smtClean="0"/>
              <a:t> </a:t>
            </a:r>
            <a:r>
              <a:rPr lang="en-US" dirty="0" err="1" smtClean="0"/>
              <a:t>mkuu</a:t>
            </a:r>
            <a:r>
              <a:rPr lang="en-US" dirty="0" smtClean="0"/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Weka </a:t>
            </a:r>
            <a:r>
              <a:rPr lang="en-US" dirty="0" err="1" smtClean="0"/>
              <a:t>mistari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makinga</a:t>
            </a:r>
            <a:r>
              <a:rPr lang="en-US" dirty="0" smtClean="0"/>
              <a:t> </a:t>
            </a:r>
            <a:r>
              <a:rPr lang="en-US" dirty="0" err="1" smtClean="0"/>
              <a:t>maji</a:t>
            </a:r>
            <a:r>
              <a:rPr lang="en-US" dirty="0" smtClean="0"/>
              <a:t> </a:t>
            </a:r>
            <a:r>
              <a:rPr lang="en-US" dirty="0" err="1" smtClean="0"/>
              <a:t>yako</a:t>
            </a:r>
            <a:r>
              <a:rPr lang="en-US" dirty="0" smtClean="0"/>
              <a:t> </a:t>
            </a:r>
            <a:r>
              <a:rPr lang="en-US" dirty="0" err="1" smtClean="0"/>
              <a:t>wakati</a:t>
            </a:r>
            <a:r>
              <a:rPr lang="en-US" dirty="0" smtClean="0"/>
              <a:t> </a:t>
            </a:r>
            <a:r>
              <a:rPr lang="en-US" dirty="0" err="1" smtClean="0"/>
              <a:t>mahitaji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 </a:t>
            </a:r>
            <a:r>
              <a:rPr lang="en-US" dirty="0" err="1" smtClean="0"/>
              <a:t>nguvu</a:t>
            </a:r>
            <a:r>
              <a:rPr lang="en-US" dirty="0" smtClean="0"/>
              <a:t> </a:t>
            </a:r>
            <a:r>
              <a:rPr lang="en-US" dirty="0" err="1" smtClean="0"/>
              <a:t>kazi</a:t>
            </a:r>
            <a:r>
              <a:rPr lang="en-US" dirty="0" smtClean="0"/>
              <a:t>/</a:t>
            </a:r>
            <a:r>
              <a:rPr lang="en-US" dirty="0" err="1" smtClean="0"/>
              <a:t>vibarua</a:t>
            </a:r>
            <a:r>
              <a:rPr lang="en-US" dirty="0" smtClean="0"/>
              <a:t> </a:t>
            </a:r>
            <a:r>
              <a:rPr lang="en-US" dirty="0" err="1" smtClean="0"/>
              <a:t>kwa</a:t>
            </a:r>
            <a:r>
              <a:rPr lang="en-US" dirty="0" smtClean="0"/>
              <a:t> </a:t>
            </a:r>
            <a:r>
              <a:rPr lang="en-US" dirty="0" err="1" smtClean="0"/>
              <a:t>shughuli</a:t>
            </a:r>
            <a:r>
              <a:rPr lang="en-US" dirty="0" smtClean="0"/>
              <a:t> </a:t>
            </a:r>
            <a:r>
              <a:rPr lang="en-US" dirty="0" err="1" smtClean="0"/>
              <a:t>nyingine</a:t>
            </a:r>
            <a:r>
              <a:rPr lang="en-US" dirty="0" smtClean="0"/>
              <a:t> 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shamba</a:t>
            </a:r>
            <a:r>
              <a:rPr lang="en-US" dirty="0" smtClean="0"/>
              <a:t> </a:t>
            </a:r>
            <a:r>
              <a:rPr lang="en-US" dirty="0" err="1" smtClean="0"/>
              <a:t>lako</a:t>
            </a:r>
            <a:r>
              <a:rPr lang="en-US" dirty="0" smtClean="0"/>
              <a:t> </a:t>
            </a:r>
            <a:r>
              <a:rPr lang="en-US" dirty="0" err="1" smtClean="0"/>
              <a:t>yapo</a:t>
            </a:r>
            <a:r>
              <a:rPr lang="en-US" dirty="0" smtClean="0"/>
              <a:t> </a:t>
            </a:r>
            <a:r>
              <a:rPr lang="en-US" dirty="0" err="1" smtClean="0"/>
              <a:t>chini</a:t>
            </a:r>
            <a:r>
              <a:rPr lang="en-US" dirty="0"/>
              <a:t>.</a:t>
            </a:r>
            <a:r>
              <a:rPr lang="en-US" dirty="0" smtClean="0"/>
              <a:t> </a:t>
            </a:r>
            <a:endParaRPr lang="en-US" sz="800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err="1" smtClean="0"/>
              <a:t>Hata</a:t>
            </a:r>
            <a:r>
              <a:rPr lang="en-US" sz="1100" dirty="0" smtClean="0"/>
              <a:t> </a:t>
            </a:r>
            <a:r>
              <a:rPr lang="en-US" sz="1100" dirty="0" err="1" smtClean="0"/>
              <a:t>hivyo</a:t>
            </a:r>
            <a:r>
              <a:rPr lang="en-US" sz="1100" dirty="0" smtClean="0"/>
              <a:t>, </a:t>
            </a:r>
            <a:r>
              <a:rPr lang="en-US" sz="1100" dirty="0" err="1" smtClean="0"/>
              <a:t>usiache</a:t>
            </a:r>
            <a:r>
              <a:rPr lang="en-US" sz="1100" dirty="0" smtClean="0"/>
              <a:t> mambo </a:t>
            </a:r>
            <a:r>
              <a:rPr lang="en-US" sz="1100" dirty="0" err="1" smtClean="0"/>
              <a:t>shambani</a:t>
            </a:r>
            <a:r>
              <a:rPr lang="en-US" sz="1100" dirty="0" smtClean="0"/>
              <a:t> </a:t>
            </a:r>
            <a:r>
              <a:rPr lang="en-US" sz="1100" dirty="0" err="1" smtClean="0"/>
              <a:t>kwa</a:t>
            </a:r>
            <a:r>
              <a:rPr lang="en-US" sz="1100" dirty="0" smtClean="0"/>
              <a:t> </a:t>
            </a:r>
            <a:r>
              <a:rPr lang="en-US" sz="1100" dirty="0" err="1" smtClean="0"/>
              <a:t>muda</a:t>
            </a:r>
            <a:r>
              <a:rPr lang="en-US" sz="1100" dirty="0" smtClean="0"/>
              <a:t> </a:t>
            </a:r>
            <a:r>
              <a:rPr lang="en-US" sz="1100" dirty="0" err="1" smtClean="0"/>
              <a:t>mrefu</a:t>
            </a:r>
            <a:r>
              <a:rPr lang="en-US" sz="1100" dirty="0" smtClean="0"/>
              <a:t> </a:t>
            </a:r>
            <a:r>
              <a:rPr lang="en-US" sz="1100" dirty="0" err="1" smtClean="0"/>
              <a:t>kabla</a:t>
            </a:r>
            <a:r>
              <a:rPr lang="en-US" sz="1100" dirty="0"/>
              <a:t> </a:t>
            </a:r>
            <a:r>
              <a:rPr lang="en-US" sz="1100" dirty="0" err="1" smtClean="0"/>
              <a:t>ya</a:t>
            </a:r>
            <a:r>
              <a:rPr lang="en-US" sz="1100" dirty="0" smtClean="0"/>
              <a:t> </a:t>
            </a:r>
            <a:r>
              <a:rPr lang="en-US" sz="1100" dirty="0" err="1" smtClean="0"/>
              <a:t>kulima</a:t>
            </a:r>
            <a:r>
              <a:rPr lang="en-US" sz="1100" dirty="0" smtClean="0"/>
              <a:t> au </a:t>
            </a:r>
            <a:r>
              <a:rPr lang="en-US" sz="1100" dirty="0" err="1" smtClean="0"/>
              <a:t>kupanda</a:t>
            </a:r>
            <a:r>
              <a:rPr lang="en-US" sz="1100" dirty="0" smtClean="0"/>
              <a:t> </a:t>
            </a:r>
            <a:r>
              <a:rPr lang="en-US" sz="1100" dirty="0" err="1" smtClean="0"/>
              <a:t>kwasababu</a:t>
            </a:r>
            <a:r>
              <a:rPr lang="en-US" sz="1100" dirty="0" smtClean="0"/>
              <a:t> mambo </a:t>
            </a:r>
            <a:r>
              <a:rPr lang="en-US" sz="1100" dirty="0" err="1" smtClean="0"/>
              <a:t>hizo</a:t>
            </a:r>
            <a:r>
              <a:rPr lang="en-US" sz="1100" dirty="0" smtClean="0"/>
              <a:t> </a:t>
            </a:r>
            <a:r>
              <a:rPr lang="en-US" sz="1100" dirty="0" err="1" smtClean="0"/>
              <a:t>zinaweza</a:t>
            </a:r>
            <a:r>
              <a:rPr lang="en-US" sz="1100" dirty="0" smtClean="0"/>
              <a:t> </a:t>
            </a:r>
            <a:r>
              <a:rPr lang="en-US" sz="1100" dirty="0" err="1" smtClean="0"/>
              <a:t>kuvurugwa</a:t>
            </a:r>
            <a:r>
              <a:rPr lang="en-US" sz="1100" dirty="0" smtClean="0"/>
              <a:t> </a:t>
            </a:r>
            <a:r>
              <a:rPr lang="en-US" sz="1100" dirty="0" err="1" smtClean="0"/>
              <a:t>na</a:t>
            </a:r>
            <a:r>
              <a:rPr lang="en-US" sz="1100" dirty="0" smtClean="0"/>
              <a:t> </a:t>
            </a:r>
            <a:r>
              <a:rPr lang="en-US" sz="1100" dirty="0" err="1" smtClean="0"/>
              <a:t>ng’ombe</a:t>
            </a:r>
            <a:r>
              <a:rPr lang="en-US" sz="1100" dirty="0" smtClean="0"/>
              <a:t> au </a:t>
            </a:r>
            <a:r>
              <a:rPr lang="en-US" sz="1100" dirty="0" err="1" smtClean="0"/>
              <a:t>watoto</a:t>
            </a:r>
            <a:r>
              <a:rPr lang="en-US" sz="1100" dirty="0" smtClean="0"/>
              <a:t> </a:t>
            </a:r>
            <a:r>
              <a:rPr lang="en-US" sz="1100" dirty="0" err="1" smtClean="0"/>
              <a:t>zikawa</a:t>
            </a:r>
            <a:r>
              <a:rPr lang="en-US" sz="1100" dirty="0" smtClean="0"/>
              <a:t> </a:t>
            </a:r>
            <a:r>
              <a:rPr lang="en-US" sz="1100" dirty="0" err="1" smtClean="0"/>
              <a:t>nje</a:t>
            </a:r>
            <a:r>
              <a:rPr lang="en-US" sz="1100" dirty="0" smtClean="0"/>
              <a:t> </a:t>
            </a:r>
            <a:r>
              <a:rPr lang="en-US" sz="1100" dirty="0" err="1"/>
              <a:t>y</a:t>
            </a:r>
            <a:r>
              <a:rPr lang="en-US" sz="1100" dirty="0" err="1" smtClean="0"/>
              <a:t>a</a:t>
            </a:r>
            <a:r>
              <a:rPr lang="en-US" sz="1100" dirty="0" smtClean="0"/>
              <a:t> </a:t>
            </a:r>
            <a:r>
              <a:rPr lang="en-US" sz="1100" dirty="0" err="1" smtClean="0"/>
              <a:t>mstari</a:t>
            </a:r>
            <a:r>
              <a:rPr lang="en-US" sz="1100" dirty="0" smtClean="0"/>
              <a:t>  </a:t>
            </a:r>
            <a:r>
              <a:rPr lang="en-US" sz="1100" dirty="0" err="1" smtClean="0"/>
              <a:t>zilikokuwa</a:t>
            </a:r>
            <a:r>
              <a:rPr lang="en-US" sz="1100" dirty="0" smtClean="0"/>
              <a:t> </a:t>
            </a:r>
            <a:r>
              <a:rPr lang="en-US" sz="1100" dirty="0" err="1" smtClean="0"/>
              <a:t>awali</a:t>
            </a:r>
            <a:r>
              <a:rPr lang="en-US" sz="1100" dirty="0" smtClean="0"/>
              <a:t>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 </a:t>
            </a:r>
            <a:r>
              <a:rPr lang="en-US" sz="1100" dirty="0" err="1" smtClean="0"/>
              <a:t>Shamba</a:t>
            </a:r>
            <a:r>
              <a:rPr lang="en-US" sz="1100" dirty="0" smtClean="0"/>
              <a:t> </a:t>
            </a:r>
            <a:r>
              <a:rPr lang="en-US" sz="1100" dirty="0" err="1" smtClean="0"/>
              <a:t>lililo</a:t>
            </a:r>
            <a:r>
              <a:rPr lang="en-US" sz="1100" dirty="0" smtClean="0"/>
              <a:t> </a:t>
            </a:r>
            <a:r>
              <a:rPr lang="en-US" sz="1100" dirty="0" err="1" smtClean="0"/>
              <a:t>safishwa</a:t>
            </a:r>
            <a:r>
              <a:rPr lang="en-US" sz="1100" dirty="0" smtClean="0"/>
              <a:t> </a:t>
            </a:r>
            <a:r>
              <a:rPr lang="en-US" sz="1100" dirty="0" err="1" smtClean="0"/>
              <a:t>tu</a:t>
            </a:r>
            <a:r>
              <a:rPr lang="en-US" sz="1100" dirty="0" smtClean="0"/>
              <a:t> </a:t>
            </a:r>
            <a:r>
              <a:rPr lang="en-US" sz="1100" dirty="0" err="1" smtClean="0"/>
              <a:t>na</a:t>
            </a:r>
            <a:r>
              <a:rPr lang="en-US" sz="1100" dirty="0" smtClean="0"/>
              <a:t> </a:t>
            </a:r>
            <a:r>
              <a:rPr lang="en-US" sz="1100" dirty="0" err="1" smtClean="0"/>
              <a:t>si</a:t>
            </a:r>
            <a:r>
              <a:rPr lang="en-US" sz="1100" dirty="0" smtClean="0"/>
              <a:t> </a:t>
            </a:r>
            <a:r>
              <a:rPr lang="en-US" sz="1100" dirty="0" err="1" smtClean="0"/>
              <a:t>kulimwa</a:t>
            </a:r>
            <a:r>
              <a:rPr lang="en-US" sz="1100" dirty="0" smtClean="0"/>
              <a:t> </a:t>
            </a:r>
            <a:r>
              <a:rPr lang="en-US" sz="1100" dirty="0" err="1" smtClean="0"/>
              <a:t>ndilo</a:t>
            </a:r>
            <a:r>
              <a:rPr lang="en-US" sz="1100" dirty="0" smtClean="0"/>
              <a:t> </a:t>
            </a:r>
            <a:r>
              <a:rPr lang="en-US" sz="1100" dirty="0" err="1" smtClean="0"/>
              <a:t>linalofaa</a:t>
            </a:r>
            <a:r>
              <a:rPr lang="en-US" sz="1100" dirty="0" smtClean="0"/>
              <a:t> </a:t>
            </a:r>
            <a:r>
              <a:rPr lang="en-US" sz="1100" dirty="0" err="1" smtClean="0"/>
              <a:t>kufanyia</a:t>
            </a:r>
            <a:r>
              <a:rPr lang="en-US" sz="1100" dirty="0" smtClean="0"/>
              <a:t> </a:t>
            </a:r>
            <a:r>
              <a:rPr lang="en-US" sz="1100" dirty="0" err="1" smtClean="0"/>
              <a:t>kazi</a:t>
            </a:r>
            <a:r>
              <a:rPr lang="en-US" sz="1100" dirty="0" smtClean="0"/>
              <a:t>. Kama </a:t>
            </a:r>
            <a:r>
              <a:rPr lang="en-US" sz="1100" dirty="0" err="1" smtClean="0"/>
              <a:t>shamba</a:t>
            </a:r>
            <a:r>
              <a:rPr lang="en-US" sz="1100" dirty="0" smtClean="0"/>
              <a:t> </a:t>
            </a:r>
            <a:r>
              <a:rPr lang="en-US" sz="1100" dirty="0" err="1" smtClean="0"/>
              <a:t>limelimwa</a:t>
            </a:r>
            <a:r>
              <a:rPr lang="en-US" sz="1100" dirty="0" smtClean="0"/>
              <a:t>, </a:t>
            </a:r>
            <a:r>
              <a:rPr lang="en-US" sz="1100" dirty="0" err="1" smtClean="0"/>
              <a:t>eneo</a:t>
            </a:r>
            <a:r>
              <a:rPr lang="en-US" sz="1100" dirty="0" smtClean="0"/>
              <a:t> la </a:t>
            </a:r>
            <a:r>
              <a:rPr lang="en-US" sz="1100" dirty="0" err="1" smtClean="0"/>
              <a:t>kusimika</a:t>
            </a:r>
            <a:r>
              <a:rPr lang="en-US" sz="1100" dirty="0" smtClean="0"/>
              <a:t> </a:t>
            </a:r>
            <a:r>
              <a:rPr lang="en-US" sz="1100" dirty="0" err="1" smtClean="0"/>
              <a:t>milingoti</a:t>
            </a:r>
            <a:r>
              <a:rPr lang="en-US" sz="1100" dirty="0" smtClean="0"/>
              <a:t>  </a:t>
            </a:r>
            <a:r>
              <a:rPr lang="en-US" sz="1100" dirty="0" err="1" smtClean="0"/>
              <a:t>linapaswa</a:t>
            </a:r>
            <a:r>
              <a:rPr lang="en-US" sz="1100" dirty="0" smtClean="0"/>
              <a:t> </a:t>
            </a:r>
            <a:r>
              <a:rPr lang="en-US" sz="1100" dirty="0" err="1" smtClean="0"/>
              <a:t>kusawazishwa</a:t>
            </a:r>
            <a:r>
              <a:rPr lang="en-US" sz="1100" dirty="0" smtClean="0"/>
              <a:t> </a:t>
            </a:r>
            <a:r>
              <a:rPr lang="en-US" sz="1100" dirty="0" err="1" smtClean="0"/>
              <a:t>ovyo</a:t>
            </a:r>
            <a:r>
              <a:rPr lang="en-US" sz="1100" dirty="0" smtClean="0"/>
              <a:t> -</a:t>
            </a:r>
            <a:r>
              <a:rPr lang="en-US" sz="1100" dirty="0" err="1" smtClean="0"/>
              <a:t>ovyo</a:t>
            </a:r>
            <a:r>
              <a:rPr lang="en-US" sz="1100" dirty="0" smtClean="0"/>
              <a:t> </a:t>
            </a:r>
            <a:r>
              <a:rPr lang="en-US" sz="1100" dirty="0" err="1" smtClean="0"/>
              <a:t>kwa</a:t>
            </a:r>
            <a:r>
              <a:rPr lang="en-US" sz="1100" dirty="0" smtClean="0"/>
              <a:t> </a:t>
            </a:r>
            <a:r>
              <a:rPr lang="en-US" sz="1100" dirty="0" err="1" smtClean="0"/>
              <a:t>miguu</a:t>
            </a:r>
            <a:r>
              <a:rPr lang="en-US" sz="1100" dirty="0" smtClean="0"/>
              <a:t>  (A frame</a:t>
            </a:r>
            <a:r>
              <a:rPr lang="en-US" dirty="0" smtClean="0"/>
              <a:t>).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Washauri</a:t>
            </a:r>
            <a:r>
              <a:rPr lang="en-US" dirty="0" smtClean="0"/>
              <a:t> </a:t>
            </a:r>
            <a:r>
              <a:rPr lang="en-US" dirty="0" err="1" smtClean="0"/>
              <a:t>wakulima</a:t>
            </a:r>
            <a:r>
              <a:rPr lang="en-US" dirty="0" smtClean="0"/>
              <a:t> </a:t>
            </a:r>
            <a:r>
              <a:rPr lang="en-US" dirty="0" err="1" smtClean="0"/>
              <a:t>jirani</a:t>
            </a:r>
            <a:r>
              <a:rPr lang="en-US" dirty="0" smtClean="0"/>
              <a:t> </a:t>
            </a:r>
            <a:r>
              <a:rPr lang="en-US" dirty="0" err="1" smtClean="0"/>
              <a:t>zako</a:t>
            </a:r>
            <a:r>
              <a:rPr lang="en-US" dirty="0" smtClean="0"/>
              <a:t> </a:t>
            </a:r>
            <a:r>
              <a:rPr lang="en-US" dirty="0" err="1" smtClean="0"/>
              <a:t>mfanye</a:t>
            </a:r>
            <a:r>
              <a:rPr lang="en-US" dirty="0" smtClean="0"/>
              <a:t> </a:t>
            </a:r>
            <a:r>
              <a:rPr lang="en-US" dirty="0" err="1" smtClean="0"/>
              <a:t>kazi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kupima</a:t>
            </a:r>
            <a:r>
              <a:rPr lang="en-US" dirty="0" smtClean="0"/>
              <a:t> </a:t>
            </a:r>
            <a:r>
              <a:rPr lang="en-US" dirty="0" err="1" smtClean="0"/>
              <a:t>makinga</a:t>
            </a:r>
            <a:r>
              <a:rPr lang="en-US" dirty="0" smtClean="0"/>
              <a:t> </a:t>
            </a:r>
            <a:r>
              <a:rPr lang="en-US" dirty="0" err="1" smtClean="0"/>
              <a:t>maji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 </a:t>
            </a:r>
            <a:r>
              <a:rPr lang="en-US" dirty="0" err="1" smtClean="0"/>
              <a:t>maeneo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hiyo</a:t>
            </a:r>
            <a:r>
              <a:rPr lang="en-US" dirty="0" smtClean="0"/>
              <a:t> </a:t>
            </a:r>
            <a:r>
              <a:rPr lang="en-US" dirty="0" err="1" smtClean="0"/>
              <a:t>miinuko</a:t>
            </a:r>
            <a:r>
              <a:rPr lang="en-US" dirty="0" smtClean="0"/>
              <a:t>. </a:t>
            </a:r>
            <a:r>
              <a:rPr lang="en-US" dirty="0" err="1" smtClean="0"/>
              <a:t>Kwa</a:t>
            </a:r>
            <a:r>
              <a:rPr lang="en-US" dirty="0" smtClean="0"/>
              <a:t> </a:t>
            </a:r>
            <a:r>
              <a:rPr lang="en-US" dirty="0" err="1" smtClean="0"/>
              <a:t>njia</a:t>
            </a:r>
            <a:r>
              <a:rPr lang="en-US" dirty="0" smtClean="0"/>
              <a:t> </a:t>
            </a:r>
            <a:r>
              <a:rPr lang="en-US" dirty="0" err="1" smtClean="0"/>
              <a:t>hii</a:t>
            </a:r>
            <a:r>
              <a:rPr lang="en-US" dirty="0" smtClean="0"/>
              <a:t> </a:t>
            </a:r>
            <a:r>
              <a:rPr lang="en-US" dirty="0" err="1" smtClean="0"/>
              <a:t>mistari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makinga</a:t>
            </a:r>
            <a:r>
              <a:rPr lang="en-US" dirty="0" smtClean="0"/>
              <a:t> </a:t>
            </a:r>
            <a:r>
              <a:rPr lang="en-US" dirty="0" err="1" smtClean="0"/>
              <a:t>inaweza</a:t>
            </a:r>
            <a:r>
              <a:rPr lang="en-US" dirty="0" smtClean="0"/>
              <a:t> </a:t>
            </a:r>
            <a:r>
              <a:rPr lang="en-US" dirty="0" err="1" smtClean="0"/>
              <a:t>kuungwa</a:t>
            </a:r>
            <a:r>
              <a:rPr lang="en-US" dirty="0" smtClean="0"/>
              <a:t> 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njia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kutoa</a:t>
            </a:r>
            <a:r>
              <a:rPr lang="en-US" dirty="0" smtClean="0"/>
              <a:t> </a:t>
            </a:r>
            <a:r>
              <a:rPr lang="en-US" dirty="0" err="1" smtClean="0"/>
              <a:t>maji</a:t>
            </a:r>
            <a:r>
              <a:rPr lang="en-US" dirty="0" smtClean="0"/>
              <a:t> </a:t>
            </a:r>
            <a:r>
              <a:rPr lang="en-US" dirty="0" err="1" smtClean="0"/>
              <a:t>zikalindwa</a:t>
            </a:r>
            <a:r>
              <a:rPr lang="en-US" dirty="0" smtClean="0"/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smtClean="0"/>
              <a:t>Kama mambo </a:t>
            </a:r>
            <a:r>
              <a:rPr lang="en-US" sz="1100" dirty="0" err="1" smtClean="0"/>
              <a:t>zipo</a:t>
            </a:r>
            <a:r>
              <a:rPr lang="en-US" sz="1100" dirty="0" smtClean="0"/>
              <a:t> </a:t>
            </a:r>
            <a:r>
              <a:rPr lang="en-US" sz="1100" dirty="0" err="1" smtClean="0"/>
              <a:t>karibu-karibu</a:t>
            </a:r>
            <a:r>
              <a:rPr lang="en-US" sz="1100" dirty="0" smtClean="0"/>
              <a:t> </a:t>
            </a:r>
            <a:r>
              <a:rPr lang="en-US" sz="1100" dirty="0" err="1" smtClean="0"/>
              <a:t>wakati</a:t>
            </a:r>
            <a:r>
              <a:rPr lang="en-US" sz="1100" dirty="0" smtClean="0"/>
              <a:t> </a:t>
            </a:r>
            <a:r>
              <a:rPr lang="en-US" sz="1100" dirty="0" err="1" smtClean="0"/>
              <a:t>wa</a:t>
            </a:r>
            <a:r>
              <a:rPr lang="en-US" sz="1100" dirty="0" smtClean="0"/>
              <a:t> </a:t>
            </a:r>
            <a:r>
              <a:rPr lang="en-US" sz="1100" dirty="0" err="1" smtClean="0"/>
              <a:t>kulima</a:t>
            </a:r>
            <a:r>
              <a:rPr lang="en-US" sz="1100" dirty="0" smtClean="0"/>
              <a:t> au </a:t>
            </a:r>
            <a:r>
              <a:rPr lang="en-US" sz="1100" dirty="0" err="1" smtClean="0"/>
              <a:t>kupanda</a:t>
            </a:r>
            <a:r>
              <a:rPr lang="en-US" sz="1100" dirty="0" smtClean="0"/>
              <a:t>, </a:t>
            </a:r>
            <a:r>
              <a:rPr lang="en-US" sz="1100" dirty="0" err="1" smtClean="0"/>
              <a:t>usifuate</a:t>
            </a:r>
            <a:r>
              <a:rPr lang="en-US" sz="1100" dirty="0" smtClean="0"/>
              <a:t> </a:t>
            </a:r>
            <a:r>
              <a:rPr lang="en-US" sz="1100" dirty="0" err="1" smtClean="0"/>
              <a:t>mstari</a:t>
            </a:r>
            <a:r>
              <a:rPr lang="en-US" sz="1100" dirty="0" smtClean="0"/>
              <a:t> </a:t>
            </a:r>
            <a:r>
              <a:rPr lang="en-US" sz="1100" dirty="0" err="1" smtClean="0"/>
              <a:t>wa</a:t>
            </a:r>
            <a:r>
              <a:rPr lang="en-US" sz="1100" dirty="0" smtClean="0"/>
              <a:t> </a:t>
            </a:r>
            <a:r>
              <a:rPr lang="en-US" sz="1100" dirty="0" err="1" smtClean="0"/>
              <a:t>makinga</a:t>
            </a:r>
            <a:r>
              <a:rPr lang="en-US" sz="1100" dirty="0" smtClean="0"/>
              <a:t> </a:t>
            </a:r>
            <a:r>
              <a:rPr lang="en-US" sz="1100" dirty="0" err="1" smtClean="0"/>
              <a:t>maji</a:t>
            </a:r>
            <a:r>
              <a:rPr lang="en-US" sz="1100" dirty="0" smtClean="0"/>
              <a:t> </a:t>
            </a:r>
            <a:r>
              <a:rPr lang="en-US" sz="1100" dirty="0" err="1" smtClean="0"/>
              <a:t>kutoka</a:t>
            </a:r>
            <a:r>
              <a:rPr lang="en-US" sz="1100" dirty="0" smtClean="0"/>
              <a:t> </a:t>
            </a:r>
            <a:r>
              <a:rPr lang="en-US" sz="1100" dirty="0" err="1" smtClean="0"/>
              <a:t>pegi</a:t>
            </a:r>
            <a:r>
              <a:rPr lang="en-US" sz="1100" dirty="0" smtClean="0"/>
              <a:t> </a:t>
            </a:r>
            <a:r>
              <a:rPr lang="en-US" sz="1100" dirty="0" err="1" smtClean="0"/>
              <a:t>moja</a:t>
            </a:r>
            <a:r>
              <a:rPr lang="en-US" sz="1100" dirty="0" smtClean="0"/>
              <a:t> </a:t>
            </a:r>
            <a:r>
              <a:rPr lang="en-US" sz="1100" dirty="0" err="1" smtClean="0"/>
              <a:t>kuenda</a:t>
            </a:r>
            <a:r>
              <a:rPr lang="en-US" sz="1100" dirty="0" smtClean="0"/>
              <a:t>  </a:t>
            </a:r>
            <a:r>
              <a:rPr lang="en-US" sz="1100" dirty="0" err="1" smtClean="0"/>
              <a:t>nyingine</a:t>
            </a:r>
            <a:r>
              <a:rPr lang="en-US" sz="1100" dirty="0" smtClean="0"/>
              <a:t>. </a:t>
            </a:r>
            <a:r>
              <a:rPr lang="en-US" sz="1100" dirty="0" err="1" smtClean="0"/>
              <a:t>Kufanya</a:t>
            </a:r>
            <a:r>
              <a:rPr lang="en-US" sz="1100" dirty="0" smtClean="0"/>
              <a:t> </a:t>
            </a:r>
            <a:r>
              <a:rPr lang="en-US" sz="1100" dirty="0" err="1" smtClean="0"/>
              <a:t>hivyo</a:t>
            </a:r>
            <a:r>
              <a:rPr lang="en-US" sz="1100" dirty="0" smtClean="0"/>
              <a:t>  </a:t>
            </a:r>
            <a:r>
              <a:rPr lang="en-US" sz="1100" dirty="0" err="1" smtClean="0"/>
              <a:t>kutasababisha</a:t>
            </a:r>
            <a:r>
              <a:rPr lang="en-US" sz="1100" dirty="0" smtClean="0"/>
              <a:t> </a:t>
            </a:r>
            <a:r>
              <a:rPr lang="en-US" sz="1100" dirty="0" err="1" smtClean="0"/>
              <a:t>mstari</a:t>
            </a:r>
            <a:r>
              <a:rPr lang="en-US" sz="1100" dirty="0" smtClean="0"/>
              <a:t> </a:t>
            </a:r>
            <a:r>
              <a:rPr lang="en-US" sz="1100" dirty="0" err="1" smtClean="0"/>
              <a:t>uwe</a:t>
            </a:r>
            <a:r>
              <a:rPr lang="en-US" sz="1100" dirty="0" smtClean="0"/>
              <a:t> </a:t>
            </a:r>
            <a:r>
              <a:rPr lang="en-US" sz="1100" dirty="0" err="1" smtClean="0"/>
              <a:t>zigizagi</a:t>
            </a:r>
            <a:r>
              <a:rPr lang="en-US" sz="1100" dirty="0" smtClean="0"/>
              <a:t>. </a:t>
            </a:r>
            <a:r>
              <a:rPr lang="en-US" sz="1100" dirty="0" err="1" smtClean="0"/>
              <a:t>Wewe</a:t>
            </a:r>
            <a:r>
              <a:rPr lang="en-US" sz="1100" dirty="0" smtClean="0"/>
              <a:t>  </a:t>
            </a:r>
            <a:r>
              <a:rPr lang="en-US" sz="1100" dirty="0" err="1" smtClean="0"/>
              <a:t>angalia</a:t>
            </a:r>
            <a:r>
              <a:rPr lang="en-US" sz="1100" dirty="0" smtClean="0"/>
              <a:t> </a:t>
            </a:r>
            <a:r>
              <a:rPr lang="en-US" sz="1100" dirty="0" err="1" smtClean="0"/>
              <a:t>tu</a:t>
            </a:r>
            <a:r>
              <a:rPr lang="en-US" sz="1100" dirty="0" smtClean="0"/>
              <a:t> </a:t>
            </a:r>
            <a:r>
              <a:rPr lang="en-US" sz="1100" dirty="0" err="1" smtClean="0"/>
              <a:t>mbele</a:t>
            </a:r>
            <a:r>
              <a:rPr lang="en-US" sz="1100" dirty="0" smtClean="0"/>
              <a:t> </a:t>
            </a:r>
            <a:r>
              <a:rPr lang="en-US" sz="1100" dirty="0" err="1" smtClean="0"/>
              <a:t>na</a:t>
            </a:r>
            <a:r>
              <a:rPr lang="en-US" sz="1100" dirty="0" smtClean="0"/>
              <a:t> </a:t>
            </a:r>
            <a:r>
              <a:rPr lang="en-US" sz="1100" dirty="0" err="1" smtClean="0"/>
              <a:t>uweke</a:t>
            </a:r>
            <a:r>
              <a:rPr lang="en-US" sz="1100" dirty="0" smtClean="0"/>
              <a:t> </a:t>
            </a:r>
            <a:r>
              <a:rPr lang="en-US" sz="1100" dirty="0" err="1" smtClean="0"/>
              <a:t>vizuri</a:t>
            </a:r>
            <a:r>
              <a:rPr lang="en-US" sz="1100" dirty="0" smtClean="0"/>
              <a:t> </a:t>
            </a:r>
            <a:r>
              <a:rPr lang="en-US" sz="1100" dirty="0" err="1" smtClean="0"/>
              <a:t>mstari</a:t>
            </a:r>
            <a:r>
              <a:rPr lang="en-US" sz="1100" dirty="0" smtClean="0"/>
              <a:t>  </a:t>
            </a:r>
            <a:r>
              <a:rPr lang="en-US" sz="1100" dirty="0" err="1" smtClean="0"/>
              <a:t>utakao</a:t>
            </a:r>
            <a:r>
              <a:rPr lang="en-US" sz="1100" dirty="0" smtClean="0"/>
              <a:t> </a:t>
            </a:r>
            <a:r>
              <a:rPr lang="en-US" sz="1100" dirty="0" err="1" smtClean="0"/>
              <a:t>kaa</a:t>
            </a:r>
            <a:r>
              <a:rPr lang="en-US" sz="1100" dirty="0" smtClean="0"/>
              <a:t>  </a:t>
            </a:r>
            <a:r>
              <a:rPr lang="en-US" sz="1100" dirty="0" err="1" smtClean="0"/>
              <a:t>vizuri</a:t>
            </a:r>
            <a:r>
              <a:rPr lang="en-US" sz="1100" dirty="0" smtClean="0"/>
              <a:t> </a:t>
            </a:r>
            <a:r>
              <a:rPr lang="en-US" sz="1100" dirty="0" err="1" smtClean="0"/>
              <a:t>katikati</a:t>
            </a:r>
            <a:r>
              <a:rPr lang="en-US" sz="1100" dirty="0" smtClean="0"/>
              <a:t> </a:t>
            </a:r>
            <a:r>
              <a:rPr lang="en-US" sz="1100" dirty="0" err="1" smtClean="0"/>
              <a:t>ya</a:t>
            </a:r>
            <a:r>
              <a:rPr lang="en-US" sz="1100" dirty="0" smtClean="0"/>
              <a:t> mambo </a:t>
            </a:r>
            <a:r>
              <a:rPr lang="en-US" sz="1100" dirty="0" err="1" smtClean="0"/>
              <a:t>husika</a:t>
            </a:r>
            <a:r>
              <a:rPr lang="en-US" sz="1100" dirty="0"/>
              <a:t>.</a:t>
            </a:r>
            <a:r>
              <a:rPr lang="en-US" sz="1100" dirty="0" smtClean="0"/>
              <a:t> 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1733511" y="29301"/>
            <a:ext cx="391886" cy="4194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22" name="Oval 21"/>
          <p:cNvSpPr/>
          <p:nvPr/>
        </p:nvSpPr>
        <p:spPr>
          <a:xfrm>
            <a:off x="5700019" y="62940"/>
            <a:ext cx="391886" cy="4194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4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6480" y="87708"/>
            <a:ext cx="610644" cy="68841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1190" y="4627352"/>
            <a:ext cx="1641225" cy="102196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3664" y="4565973"/>
            <a:ext cx="2394905" cy="1426234"/>
          </a:xfrm>
          <a:prstGeom prst="rect">
            <a:avLst/>
          </a:prstGeom>
        </p:spPr>
      </p:pic>
      <p:pic>
        <p:nvPicPr>
          <p:cNvPr id="35" name="image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57667" y="5866422"/>
            <a:ext cx="2039124" cy="787178"/>
          </a:xfrm>
          <a:prstGeom prst="rect">
            <a:avLst/>
          </a:prstGeom>
        </p:spPr>
      </p:pic>
      <p:pic>
        <p:nvPicPr>
          <p:cNvPr id="36" name="Picture 2" descr="Image result for cgiar 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31" y="5669820"/>
            <a:ext cx="753984" cy="896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image2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541003" y="6062002"/>
            <a:ext cx="2197132" cy="600361"/>
          </a:xfrm>
          <a:prstGeom prst="rect">
            <a:avLst/>
          </a:prstGeom>
        </p:spPr>
      </p:pic>
      <p:pic>
        <p:nvPicPr>
          <p:cNvPr id="38" name="image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914193" y="5893999"/>
            <a:ext cx="2039124" cy="787178"/>
          </a:xfrm>
          <a:prstGeom prst="rect">
            <a:avLst/>
          </a:prstGeom>
        </p:spPr>
      </p:pic>
      <p:pic>
        <p:nvPicPr>
          <p:cNvPr id="39" name="Picture 2" descr="Image result for cgiar 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157" y="5697397"/>
            <a:ext cx="753984" cy="896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image2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97529" y="6089579"/>
            <a:ext cx="2197132" cy="60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12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277" y="4014954"/>
            <a:ext cx="4588965" cy="247480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7987" y="132735"/>
            <a:ext cx="5825613" cy="656303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209073" y="63194"/>
            <a:ext cx="5845267" cy="670208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26787" y="238408"/>
            <a:ext cx="5051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err="1" smtClean="0">
                <a:latin typeface="Times New Roman" panose="02020603050405020304" pitchFamily="18" charset="0"/>
              </a:rPr>
              <a:t>Hatua</a:t>
            </a:r>
            <a:r>
              <a:rPr lang="en-US" sz="1600" b="1" i="0" u="none" strike="noStrike" baseline="0" dirty="0" smtClean="0">
                <a:latin typeface="Times New Roman" panose="02020603050405020304" pitchFamily="18" charset="0"/>
              </a:rPr>
              <a:t> 2. </a:t>
            </a:r>
            <a:r>
              <a:rPr lang="en-US" sz="1600" b="1" dirty="0" err="1" smtClean="0">
                <a:latin typeface="Times New Roman" panose="02020603050405020304" pitchFamily="18" charset="0"/>
              </a:rPr>
              <a:t>Chunguza</a:t>
            </a:r>
            <a:r>
              <a:rPr lang="en-US" sz="1600" b="1" dirty="0" smtClean="0">
                <a:latin typeface="Times New Roman" panose="02020603050405020304" pitchFamily="18" charset="0"/>
              </a:rPr>
              <a:t>/</a:t>
            </a:r>
            <a:r>
              <a:rPr lang="en-US" sz="1600" b="1" dirty="0" err="1" smtClean="0">
                <a:latin typeface="Times New Roman" panose="02020603050405020304" pitchFamily="18" charset="0"/>
              </a:rPr>
              <a:t>angalia</a:t>
            </a:r>
            <a:r>
              <a:rPr lang="en-US" sz="1600" b="1" dirty="0" smtClean="0">
                <a:latin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Times New Roman" panose="02020603050405020304" pitchFamily="18" charset="0"/>
              </a:rPr>
              <a:t>kwa</a:t>
            </a:r>
            <a:r>
              <a:rPr lang="en-US" sz="1600" b="1" dirty="0" smtClean="0">
                <a:latin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Times New Roman" panose="02020603050405020304" pitchFamily="18" charset="0"/>
              </a:rPr>
              <a:t>makini</a:t>
            </a:r>
            <a:r>
              <a:rPr lang="en-US" sz="1600" b="1" i="1" u="none" strike="noStrike" baseline="0" dirty="0" smtClean="0">
                <a:latin typeface="Times New Roman" panose="02020603050405020304" pitchFamily="18" charset="0"/>
              </a:rPr>
              <a:t>  -the Line Level</a:t>
            </a:r>
            <a:endParaRPr lang="en-US" sz="1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17987" y="649237"/>
            <a:ext cx="4490083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b="0" i="0" u="none" strike="noStrike" baseline="0">
                <a:latin typeface="Times New Roman" panose="02020603050405020304" pitchFamily="18" charset="0"/>
              </a:defRPr>
            </a:lvl1pPr>
          </a:lstStyle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Funga</a:t>
            </a:r>
            <a:r>
              <a:rPr lang="en-US" dirty="0" smtClean="0"/>
              <a:t> </a:t>
            </a:r>
            <a:r>
              <a:rPr lang="en-US" dirty="0" err="1" smtClean="0"/>
              <a:t>kamba</a:t>
            </a:r>
            <a:r>
              <a:rPr lang="en-US" dirty="0" smtClean="0"/>
              <a:t> </a:t>
            </a:r>
            <a:r>
              <a:rPr lang="en-US" dirty="0" err="1" smtClean="0"/>
              <a:t>kwenye</a:t>
            </a:r>
            <a:r>
              <a:rPr lang="en-US" dirty="0" smtClean="0"/>
              <a:t> </a:t>
            </a:r>
            <a:r>
              <a:rPr lang="en-US" dirty="0" err="1" smtClean="0"/>
              <a:t>mifereji</a:t>
            </a:r>
            <a:r>
              <a:rPr lang="en-US" dirty="0" smtClean="0"/>
              <a:t> (grooves)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juu</a:t>
            </a:r>
            <a:r>
              <a:rPr lang="en-US" dirty="0" smtClean="0"/>
              <a:t> </a:t>
            </a:r>
            <a:r>
              <a:rPr lang="en-US" dirty="0" err="1" smtClean="0"/>
              <a:t>kwa</a:t>
            </a:r>
            <a:r>
              <a:rPr lang="en-US" dirty="0" smtClean="0"/>
              <a:t> </a:t>
            </a:r>
            <a:r>
              <a:rPr lang="en-US" dirty="0" err="1" smtClean="0"/>
              <a:t>kutumia</a:t>
            </a:r>
            <a:r>
              <a:rPr lang="en-US" dirty="0" smtClean="0"/>
              <a:t>  </a:t>
            </a:r>
            <a:r>
              <a:rPr lang="en-US" dirty="0" err="1" smtClean="0"/>
              <a:t>sentimeta</a:t>
            </a:r>
            <a:r>
              <a:rPr lang="en-US" dirty="0" smtClean="0"/>
              <a:t> 50  </a:t>
            </a:r>
            <a:r>
              <a:rPr lang="en-US" dirty="0" err="1" smtClean="0"/>
              <a:t>mwishoni</a:t>
            </a:r>
            <a:r>
              <a:rPr lang="en-US" dirty="0" smtClean="0"/>
              <a:t> </a:t>
            </a:r>
            <a:r>
              <a:rPr lang="en-US" dirty="0" err="1" smtClean="0"/>
              <a:t>mwa</a:t>
            </a:r>
            <a:r>
              <a:rPr lang="en-US" dirty="0" smtClean="0"/>
              <a:t> </a:t>
            </a:r>
            <a:r>
              <a:rPr lang="en-US" dirty="0" err="1" smtClean="0"/>
              <a:t>pande</a:t>
            </a:r>
            <a:r>
              <a:rPr lang="en-US" dirty="0" smtClean="0"/>
              <a:t> </a:t>
            </a:r>
            <a:r>
              <a:rPr lang="en-US" dirty="0" err="1" smtClean="0"/>
              <a:t>zote</a:t>
            </a:r>
            <a:r>
              <a:rPr lang="en-US" dirty="0" smtClean="0"/>
              <a:t> </a:t>
            </a:r>
            <a:r>
              <a:rPr lang="en-US" dirty="0" err="1" smtClean="0"/>
              <a:t>mbili,ili</a:t>
            </a:r>
            <a:r>
              <a:rPr lang="en-US" dirty="0" smtClean="0"/>
              <a:t> </a:t>
            </a:r>
            <a:r>
              <a:rPr lang="en-US" dirty="0" err="1" smtClean="0"/>
              <a:t>umbali</a:t>
            </a:r>
            <a:r>
              <a:rPr lang="en-US" dirty="0" smtClean="0"/>
              <a:t> </a:t>
            </a:r>
            <a:r>
              <a:rPr lang="en-US" dirty="0" err="1" smtClean="0"/>
              <a:t>kati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milingoti</a:t>
            </a:r>
            <a:r>
              <a:rPr lang="en-US" dirty="0" smtClean="0"/>
              <a:t> </a:t>
            </a:r>
            <a:r>
              <a:rPr lang="en-US" dirty="0" err="1" smtClean="0"/>
              <a:t>miwili</a:t>
            </a:r>
            <a:r>
              <a:rPr lang="en-US" dirty="0" smtClean="0"/>
              <a:t> </a:t>
            </a:r>
            <a:r>
              <a:rPr lang="en-US" dirty="0" err="1" smtClean="0"/>
              <a:t>uwe</a:t>
            </a:r>
            <a:r>
              <a:rPr lang="en-US" dirty="0" smtClean="0"/>
              <a:t> </a:t>
            </a:r>
            <a:r>
              <a:rPr lang="en-US" dirty="0" err="1" smtClean="0"/>
              <a:t>mita</a:t>
            </a:r>
            <a:r>
              <a:rPr lang="en-US" dirty="0" smtClean="0"/>
              <a:t> 10.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Tukitumia</a:t>
            </a:r>
            <a:r>
              <a:rPr lang="en-US" dirty="0" smtClean="0"/>
              <a:t> </a:t>
            </a:r>
            <a:r>
              <a:rPr lang="en-US" dirty="0" err="1" smtClean="0"/>
              <a:t>mifereji</a:t>
            </a:r>
            <a:r>
              <a:rPr lang="en-US" dirty="0" smtClean="0"/>
              <a:t> </a:t>
            </a:r>
            <a:r>
              <a:rPr lang="en-US" dirty="0" err="1" smtClean="0"/>
              <a:t>miwili</a:t>
            </a:r>
            <a:r>
              <a:rPr lang="en-US" dirty="0" smtClean="0"/>
              <a:t> </a:t>
            </a:r>
            <a:r>
              <a:rPr lang="en-US" dirty="0" err="1" smtClean="0"/>
              <a:t>ambayo</a:t>
            </a:r>
            <a:r>
              <a:rPr lang="en-US" dirty="0" smtClean="0"/>
              <a:t> </a:t>
            </a:r>
            <a:r>
              <a:rPr lang="en-US" dirty="0" err="1" smtClean="0"/>
              <a:t>ipo</a:t>
            </a:r>
            <a:r>
              <a:rPr lang="en-US" dirty="0" smtClean="0"/>
              <a:t> </a:t>
            </a:r>
            <a:r>
              <a:rPr lang="en-US" dirty="0" err="1" smtClean="0"/>
              <a:t>kwenye</a:t>
            </a:r>
            <a:r>
              <a:rPr lang="en-US" dirty="0" smtClean="0"/>
              <a:t> </a:t>
            </a:r>
            <a:r>
              <a:rPr lang="en-US" dirty="0" err="1" smtClean="0"/>
              <a:t>urefu</a:t>
            </a:r>
            <a:r>
              <a:rPr lang="en-US" dirty="0" smtClean="0"/>
              <a:t> </a:t>
            </a:r>
            <a:r>
              <a:rPr lang="en-US" dirty="0" err="1" smtClean="0"/>
              <a:t>unaolingana</a:t>
            </a:r>
            <a:r>
              <a:rPr lang="en-US" dirty="0" smtClean="0"/>
              <a:t>, </a:t>
            </a:r>
            <a:r>
              <a:rPr lang="en-US" dirty="0" err="1" smtClean="0"/>
              <a:t>utaweka</a:t>
            </a:r>
            <a:r>
              <a:rPr lang="en-US" dirty="0" smtClean="0"/>
              <a:t> mambo </a:t>
            </a:r>
            <a:r>
              <a:rPr lang="en-US" dirty="0" err="1" smtClean="0"/>
              <a:t>katika</a:t>
            </a:r>
            <a:r>
              <a:rPr lang="en-US" dirty="0" smtClean="0"/>
              <a:t> </a:t>
            </a:r>
            <a:r>
              <a:rPr lang="en-US" dirty="0" err="1" smtClean="0"/>
              <a:t>usawa</a:t>
            </a:r>
            <a:r>
              <a:rPr lang="en-US" dirty="0" smtClean="0"/>
              <a:t>  </a:t>
            </a:r>
            <a:r>
              <a:rPr lang="en-US" dirty="0" err="1" smtClean="0"/>
              <a:t>wa</a:t>
            </a:r>
            <a:r>
              <a:rPr lang="en-US" dirty="0" smtClean="0"/>
              <a:t>  </a:t>
            </a:r>
            <a:r>
              <a:rPr lang="en-US" dirty="0" err="1" smtClean="0"/>
              <a:t>ardhi</a:t>
            </a:r>
            <a:r>
              <a:rPr lang="en-US" dirty="0" smtClean="0"/>
              <a:t> 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ukifanya</a:t>
            </a:r>
            <a:r>
              <a:rPr lang="en-US" dirty="0" smtClean="0"/>
              <a:t> </a:t>
            </a:r>
            <a:r>
              <a:rPr lang="en-US" dirty="0" err="1" smtClean="0"/>
              <a:t>hivyo</a:t>
            </a:r>
            <a:r>
              <a:rPr lang="en-US" dirty="0" smtClean="0"/>
              <a:t>,  </a:t>
            </a:r>
            <a:r>
              <a:rPr lang="en-US" dirty="0" err="1" smtClean="0"/>
              <a:t>maji</a:t>
            </a:r>
            <a:r>
              <a:rPr lang="en-US" dirty="0" smtClean="0"/>
              <a:t> </a:t>
            </a:r>
            <a:r>
              <a:rPr lang="en-US" dirty="0" err="1" smtClean="0"/>
              <a:t>hayatatembea</a:t>
            </a:r>
            <a:r>
              <a:rPr lang="en-US" dirty="0" smtClean="0"/>
              <a:t> </a:t>
            </a:r>
            <a:r>
              <a:rPr lang="en-US" dirty="0" err="1" smtClean="0"/>
              <a:t>upande</a:t>
            </a:r>
            <a:r>
              <a:rPr lang="en-US" dirty="0" smtClean="0"/>
              <a:t> </a:t>
            </a:r>
            <a:r>
              <a:rPr lang="en-US" dirty="0" err="1" smtClean="0"/>
              <a:t>wowote</a:t>
            </a:r>
            <a:r>
              <a:rPr lang="en-US" sz="1100" dirty="0" smtClean="0"/>
              <a:t>. 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0948" y="2301356"/>
            <a:ext cx="5576497" cy="21236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b="0" i="0" u="none" strike="noStrike" baseline="0">
                <a:latin typeface="Times New Roman" panose="02020603050405020304" pitchFamily="18" charset="0"/>
              </a:defRPr>
            </a:lvl1pPr>
          </a:lstStyle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Miferej</a:t>
            </a:r>
            <a:r>
              <a:rPr lang="en-US" dirty="0" smtClean="0"/>
              <a:t> i(grooves</a:t>
            </a:r>
            <a:r>
              <a:rPr lang="en-US" dirty="0" smtClean="0"/>
              <a:t>)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sentimeta</a:t>
            </a:r>
            <a:r>
              <a:rPr lang="en-US" dirty="0" smtClean="0"/>
              <a:t> 4 </a:t>
            </a:r>
            <a:r>
              <a:rPr lang="en-US" dirty="0" err="1" smtClean="0"/>
              <a:t>iliyopo</a:t>
            </a:r>
            <a:r>
              <a:rPr lang="en-US" dirty="0" smtClean="0"/>
              <a:t> </a:t>
            </a:r>
            <a:r>
              <a:rPr lang="en-US" dirty="0" err="1" smtClean="0"/>
              <a:t>chini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ile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juu</a:t>
            </a:r>
            <a:r>
              <a:rPr lang="en-US" dirty="0" smtClean="0"/>
              <a:t> </a:t>
            </a:r>
            <a:r>
              <a:rPr lang="en-US" dirty="0" err="1" smtClean="0"/>
              <a:t>kwenye</a:t>
            </a:r>
            <a:r>
              <a:rPr lang="en-US" dirty="0" smtClean="0"/>
              <a:t> </a:t>
            </a:r>
            <a:r>
              <a:rPr lang="en-US" dirty="0" err="1" smtClean="0"/>
              <a:t>mlingoti</a:t>
            </a:r>
            <a:r>
              <a:rPr lang="en-US" dirty="0" smtClean="0"/>
              <a:t>/</a:t>
            </a:r>
            <a:r>
              <a:rPr lang="en-US" dirty="0" err="1" smtClean="0"/>
              <a:t>nguzo</a:t>
            </a:r>
            <a:r>
              <a:rPr lang="en-US" dirty="0" smtClean="0"/>
              <a:t> </a:t>
            </a:r>
            <a:r>
              <a:rPr lang="en-US" dirty="0" err="1" smtClean="0"/>
              <a:t>zinatumika</a:t>
            </a:r>
            <a:r>
              <a:rPr lang="en-US" dirty="0" smtClean="0"/>
              <a:t>  </a:t>
            </a:r>
            <a:r>
              <a:rPr lang="en-US" dirty="0" err="1" smtClean="0"/>
              <a:t>kuweka</a:t>
            </a:r>
            <a:r>
              <a:rPr lang="en-US" dirty="0" smtClean="0"/>
              <a:t> mambo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mwinuko</a:t>
            </a:r>
            <a:r>
              <a:rPr lang="en-US" dirty="0" smtClean="0"/>
              <a:t> 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lazima</a:t>
            </a:r>
            <a:r>
              <a:rPr lang="en-US" dirty="0" smtClean="0"/>
              <a:t> </a:t>
            </a:r>
            <a:r>
              <a:rPr lang="en-US" dirty="0" err="1" smtClean="0"/>
              <a:t>itumike</a:t>
            </a:r>
            <a:r>
              <a:rPr lang="en-US" dirty="0" smtClean="0"/>
              <a:t> </a:t>
            </a:r>
            <a:r>
              <a:rPr lang="en-US" dirty="0" err="1" smtClean="0"/>
              <a:t>kwenye</a:t>
            </a:r>
            <a:r>
              <a:rPr lang="en-US" dirty="0" smtClean="0"/>
              <a:t> </a:t>
            </a:r>
            <a:r>
              <a:rPr lang="en-US" dirty="0" err="1" smtClean="0"/>
              <a:t>nguzo</a:t>
            </a:r>
            <a:r>
              <a:rPr lang="en-US" dirty="0" smtClean="0"/>
              <a:t> </a:t>
            </a:r>
            <a:r>
              <a:rPr lang="en-US" dirty="0" err="1" smtClean="0"/>
              <a:t>moja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kama</a:t>
            </a:r>
            <a:r>
              <a:rPr lang="en-US" dirty="0" smtClean="0"/>
              <a:t> </a:t>
            </a:r>
            <a:r>
              <a:rPr lang="en-US" dirty="0" err="1" smtClean="0"/>
              <a:t>tunataka</a:t>
            </a:r>
            <a:r>
              <a:rPr lang="en-US" dirty="0" smtClean="0"/>
              <a:t> </a:t>
            </a:r>
            <a:r>
              <a:rPr lang="en-US" dirty="0" err="1" smtClean="0"/>
              <a:t>maji</a:t>
            </a:r>
            <a:r>
              <a:rPr lang="en-US" dirty="0" smtClean="0"/>
              <a:t> </a:t>
            </a:r>
            <a:r>
              <a:rPr lang="en-US" dirty="0" err="1" smtClean="0"/>
              <a:t>yatiririke</a:t>
            </a:r>
            <a:r>
              <a:rPr lang="en-US" dirty="0" smtClean="0"/>
              <a:t> </a:t>
            </a:r>
            <a:r>
              <a:rPr lang="en-US" dirty="0" err="1" smtClean="0"/>
              <a:t>upande</a:t>
            </a:r>
            <a:r>
              <a:rPr lang="en-US" dirty="0" smtClean="0"/>
              <a:t> </a:t>
            </a:r>
            <a:r>
              <a:rPr lang="en-US" dirty="0" err="1" smtClean="0"/>
              <a:t>mmoja</a:t>
            </a:r>
            <a:r>
              <a:rPr lang="en-US" dirty="0" smtClean="0"/>
              <a:t>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/>
              <a:t>W</a:t>
            </a:r>
            <a:r>
              <a:rPr lang="en-US" dirty="0" err="1" smtClean="0"/>
              <a:t>akati</a:t>
            </a:r>
            <a:r>
              <a:rPr lang="en-US" dirty="0" smtClean="0"/>
              <a:t> </a:t>
            </a:r>
            <a:r>
              <a:rPr lang="en-US" dirty="0" err="1" smtClean="0"/>
              <a:t>wote</a:t>
            </a:r>
            <a:r>
              <a:rPr lang="en-US" dirty="0" smtClean="0"/>
              <a:t> </a:t>
            </a:r>
            <a:r>
              <a:rPr lang="en-US" dirty="0" err="1" smtClean="0"/>
              <a:t>maji</a:t>
            </a:r>
            <a:r>
              <a:rPr lang="en-US" dirty="0" smtClean="0"/>
              <a:t> </a:t>
            </a:r>
            <a:r>
              <a:rPr lang="en-US" dirty="0" err="1" smtClean="0"/>
              <a:t>yatatiririka</a:t>
            </a:r>
            <a:r>
              <a:rPr lang="en-US" dirty="0" smtClean="0"/>
              <a:t> </a:t>
            </a:r>
            <a:r>
              <a:rPr lang="en-US" dirty="0" err="1" smtClean="0"/>
              <a:t>upande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</a:t>
            </a:r>
            <a:r>
              <a:rPr lang="en-US" dirty="0" err="1" smtClean="0"/>
              <a:t>mlingoti</a:t>
            </a:r>
            <a:r>
              <a:rPr lang="en-US" dirty="0" smtClean="0"/>
              <a:t>/</a:t>
            </a:r>
            <a:r>
              <a:rPr lang="en-US" dirty="0" err="1" smtClean="0"/>
              <a:t>nguzo</a:t>
            </a:r>
            <a:r>
              <a:rPr lang="en-US" dirty="0" smtClean="0"/>
              <a:t> </a:t>
            </a:r>
            <a:r>
              <a:rPr lang="en-US" dirty="0" err="1" smtClean="0"/>
              <a:t>iliyo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mifereji</a:t>
            </a:r>
            <a:r>
              <a:rPr lang="en-US" dirty="0" smtClean="0"/>
              <a:t> </a:t>
            </a:r>
            <a:r>
              <a:rPr lang="en-US" dirty="0" err="1" smtClean="0"/>
              <a:t>iliyo</a:t>
            </a:r>
            <a:r>
              <a:rPr lang="en-US" dirty="0" smtClean="0"/>
              <a:t> </a:t>
            </a:r>
            <a:r>
              <a:rPr lang="en-US" dirty="0" err="1" smtClean="0"/>
              <a:t>usawa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 </a:t>
            </a:r>
            <a:r>
              <a:rPr lang="en-US" dirty="0" err="1" smtClean="0"/>
              <a:t>juu</a:t>
            </a:r>
            <a:r>
              <a:rPr lang="en-US" dirty="0" smtClean="0"/>
              <a:t>, </a:t>
            </a:r>
            <a:r>
              <a:rPr lang="en-US" dirty="0" err="1" smtClean="0"/>
              <a:t>kwasababu</a:t>
            </a:r>
            <a:r>
              <a:rPr lang="en-US" dirty="0" smtClean="0"/>
              <a:t> </a:t>
            </a:r>
            <a:r>
              <a:rPr lang="en-US" dirty="0" err="1" smtClean="0"/>
              <a:t>mlingoti</a:t>
            </a:r>
            <a:r>
              <a:rPr lang="en-US" dirty="0" smtClean="0"/>
              <a:t> </a:t>
            </a:r>
            <a:r>
              <a:rPr lang="en-US" dirty="0" err="1" smtClean="0"/>
              <a:t>huo</a:t>
            </a:r>
            <a:r>
              <a:rPr lang="en-US" dirty="0" smtClean="0"/>
              <a:t> </a:t>
            </a:r>
            <a:r>
              <a:rPr lang="en-US" dirty="0" err="1" smtClean="0"/>
              <a:t>utakuwa</a:t>
            </a:r>
            <a:r>
              <a:rPr lang="en-US" dirty="0" smtClean="0"/>
              <a:t> </a:t>
            </a:r>
            <a:r>
              <a:rPr lang="en-US" dirty="0" err="1" smtClean="0"/>
              <a:t>umesimama</a:t>
            </a:r>
            <a:r>
              <a:rPr lang="en-US" dirty="0" smtClean="0"/>
              <a:t> </a:t>
            </a:r>
            <a:r>
              <a:rPr lang="en-US" dirty="0" err="1" smtClean="0"/>
              <a:t>kwenye</a:t>
            </a:r>
            <a:r>
              <a:rPr lang="en-US" dirty="0" smtClean="0"/>
              <a:t> </a:t>
            </a:r>
            <a:r>
              <a:rPr lang="en-US" dirty="0" err="1" smtClean="0"/>
              <a:t>sehemu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chini</a:t>
            </a:r>
            <a:r>
              <a:rPr lang="en-US" dirty="0" smtClean="0"/>
              <a:t>  </a:t>
            </a:r>
            <a:r>
              <a:rPr lang="en-US" dirty="0" err="1" smtClean="0"/>
              <a:t>wakati</a:t>
            </a:r>
            <a:r>
              <a:rPr lang="en-US" dirty="0" smtClean="0"/>
              <a:t>  </a:t>
            </a:r>
            <a:r>
              <a:rPr lang="en-US" dirty="0" smtClean="0"/>
              <a:t>“bubble” </a:t>
            </a:r>
            <a:r>
              <a:rPr lang="en-US" dirty="0" err="1" smtClean="0"/>
              <a:t>ya</a:t>
            </a:r>
            <a:r>
              <a:rPr lang="en-US" dirty="0" smtClean="0"/>
              <a:t> “spirit level</a:t>
            </a:r>
            <a:r>
              <a:rPr lang="en-US" b="1" i="1" dirty="0" smtClean="0"/>
              <a:t>”</a:t>
            </a:r>
            <a:r>
              <a:rPr lang="en-US" dirty="0" smtClean="0"/>
              <a:t>  </a:t>
            </a:r>
            <a:r>
              <a:rPr lang="en-US" dirty="0" err="1" smtClean="0"/>
              <a:t>ipo</a:t>
            </a:r>
            <a:r>
              <a:rPr lang="en-US" dirty="0" smtClean="0"/>
              <a:t> </a:t>
            </a:r>
            <a:r>
              <a:rPr lang="en-US" dirty="0" err="1" smtClean="0"/>
              <a:t>kwenye</a:t>
            </a:r>
            <a:r>
              <a:rPr lang="en-US" dirty="0" smtClean="0"/>
              <a:t>  </a:t>
            </a:r>
            <a:r>
              <a:rPr lang="en-US" dirty="0" smtClean="0"/>
              <a:t>“level position”</a:t>
            </a:r>
            <a:endParaRPr lang="en-US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err="1" smtClean="0"/>
              <a:t>Mfereji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</a:t>
            </a:r>
            <a:r>
              <a:rPr lang="en-US" dirty="0" err="1"/>
              <a:t>s</a:t>
            </a:r>
            <a:r>
              <a:rPr lang="en-US" dirty="0" err="1" smtClean="0"/>
              <a:t>entimita</a:t>
            </a:r>
            <a:r>
              <a:rPr lang="en-US" dirty="0" smtClean="0"/>
              <a:t>  4 </a:t>
            </a:r>
            <a:r>
              <a:rPr lang="en-US" dirty="0" err="1" smtClean="0"/>
              <a:t>kwenye</a:t>
            </a:r>
            <a:r>
              <a:rPr lang="en-US" dirty="0" smtClean="0"/>
              <a:t> </a:t>
            </a:r>
            <a:r>
              <a:rPr lang="en-US" dirty="0" err="1" smtClean="0"/>
              <a:t>mlingoti</a:t>
            </a:r>
            <a:r>
              <a:rPr lang="en-US" dirty="0" smtClean="0"/>
              <a:t> </a:t>
            </a:r>
            <a:r>
              <a:rPr lang="en-US" dirty="0" err="1" smtClean="0"/>
              <a:t>unaonyesha</a:t>
            </a:r>
            <a:r>
              <a:rPr lang="en-US" dirty="0" smtClean="0"/>
              <a:t>  </a:t>
            </a:r>
            <a:r>
              <a:rPr lang="en-US" dirty="0" err="1" smtClean="0"/>
              <a:t>mwinuko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1:250 </a:t>
            </a:r>
            <a:r>
              <a:rPr lang="en-US" dirty="0" err="1" smtClean="0"/>
              <a:t>kwa</a:t>
            </a:r>
            <a:r>
              <a:rPr lang="en-US" dirty="0" smtClean="0"/>
              <a:t> </a:t>
            </a:r>
            <a:r>
              <a:rPr lang="en-US" dirty="0" err="1" smtClean="0"/>
              <a:t>kutumia</a:t>
            </a:r>
            <a:r>
              <a:rPr lang="en-US" dirty="0" smtClean="0"/>
              <a:t> </a:t>
            </a:r>
            <a:r>
              <a:rPr lang="en-US" dirty="0" err="1" smtClean="0"/>
              <a:t>mstari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</a:t>
            </a:r>
            <a:r>
              <a:rPr lang="en-US" dirty="0" err="1" smtClean="0"/>
              <a:t>mita</a:t>
            </a:r>
            <a:r>
              <a:rPr lang="en-US" dirty="0" smtClean="0"/>
              <a:t> 10</a:t>
            </a:r>
            <a:r>
              <a:rPr lang="en-US" b="1" i="1" dirty="0" smtClean="0"/>
              <a:t>, </a:t>
            </a:r>
            <a:r>
              <a:rPr lang="en-US" dirty="0" err="1" smtClean="0"/>
              <a:t>ambao</a:t>
            </a:r>
            <a:r>
              <a:rPr lang="en-US" dirty="0" smtClean="0"/>
              <a:t> </a:t>
            </a:r>
            <a:r>
              <a:rPr lang="en-US" dirty="0" err="1" smtClean="0"/>
              <a:t>ndio</a:t>
            </a:r>
            <a:r>
              <a:rPr lang="en-US" dirty="0" smtClean="0"/>
              <a:t> </a:t>
            </a:r>
            <a:r>
              <a:rPr lang="en-US" dirty="0" err="1" smtClean="0"/>
              <a:t>mwinuko</a:t>
            </a:r>
            <a:r>
              <a:rPr lang="en-US" dirty="0" smtClean="0"/>
              <a:t> </a:t>
            </a:r>
            <a:r>
              <a:rPr lang="en-US" dirty="0" err="1" smtClean="0"/>
              <a:t>unaopendenkezwa</a:t>
            </a:r>
            <a:r>
              <a:rPr lang="en-US" dirty="0" smtClean="0"/>
              <a:t> </a:t>
            </a:r>
            <a:r>
              <a:rPr lang="en-US" dirty="0" err="1" smtClean="0"/>
              <a:t>kwa</a:t>
            </a:r>
            <a:r>
              <a:rPr lang="en-US" dirty="0" smtClean="0"/>
              <a:t> </a:t>
            </a:r>
            <a:r>
              <a:rPr lang="en-US" dirty="0" err="1" smtClean="0"/>
              <a:t>makinga</a:t>
            </a:r>
            <a:r>
              <a:rPr lang="en-US" dirty="0" smtClean="0"/>
              <a:t> </a:t>
            </a:r>
            <a:r>
              <a:rPr lang="en-US" dirty="0" err="1" smtClean="0"/>
              <a:t>maji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kawaida</a:t>
            </a:r>
            <a:r>
              <a:rPr lang="en-US" dirty="0" smtClean="0"/>
              <a:t> </a:t>
            </a:r>
            <a:endParaRPr lang="en-US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Kwa </a:t>
            </a:r>
            <a:r>
              <a:rPr lang="en-US" dirty="0" err="1" smtClean="0"/>
              <a:t>matuta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kufunga</a:t>
            </a:r>
            <a:r>
              <a:rPr lang="en-US" dirty="0" smtClean="0"/>
              <a:t>, </a:t>
            </a:r>
            <a:r>
              <a:rPr lang="en-US" dirty="0" err="1" smtClean="0"/>
              <a:t>inapendekezwa</a:t>
            </a:r>
            <a:r>
              <a:rPr lang="en-US" dirty="0" smtClean="0"/>
              <a:t> </a:t>
            </a:r>
            <a:r>
              <a:rPr lang="en-US" dirty="0" err="1" smtClean="0"/>
              <a:t>kwamba</a:t>
            </a:r>
            <a:r>
              <a:rPr lang="en-US" dirty="0" smtClean="0"/>
              <a:t> </a:t>
            </a:r>
            <a:r>
              <a:rPr lang="en-US" dirty="0" err="1" smtClean="0"/>
              <a:t>mtu</a:t>
            </a:r>
            <a:r>
              <a:rPr lang="en-US" dirty="0" smtClean="0"/>
              <a:t> </a:t>
            </a:r>
            <a:r>
              <a:rPr lang="en-US" dirty="0" err="1" smtClean="0"/>
              <a:t>atakayetumia</a:t>
            </a:r>
            <a:r>
              <a:rPr lang="en-US" dirty="0" smtClean="0"/>
              <a:t>  </a:t>
            </a:r>
            <a:r>
              <a:rPr lang="en-US" dirty="0" err="1" smtClean="0"/>
              <a:t>mfereji</a:t>
            </a:r>
            <a:r>
              <a:rPr lang="en-US" dirty="0" smtClean="0"/>
              <a:t> (groove )</a:t>
            </a:r>
            <a:r>
              <a:rPr lang="en-US" dirty="0" err="1" smtClean="0"/>
              <a:t>wa</a:t>
            </a:r>
            <a:r>
              <a:rPr lang="en-US" dirty="0" smtClean="0"/>
              <a:t> </a:t>
            </a:r>
            <a:r>
              <a:rPr lang="en-US" dirty="0" err="1" smtClean="0"/>
              <a:t>sentimeta</a:t>
            </a:r>
            <a:r>
              <a:rPr lang="en-US" dirty="0" smtClean="0"/>
              <a:t> 10 </a:t>
            </a:r>
            <a:r>
              <a:rPr lang="en-US" dirty="0" err="1" smtClean="0"/>
              <a:t>atapata</a:t>
            </a:r>
            <a:r>
              <a:rPr lang="en-US" dirty="0" smtClean="0"/>
              <a:t>  </a:t>
            </a:r>
            <a:r>
              <a:rPr lang="en-US" dirty="0" err="1" smtClean="0"/>
              <a:t>mwinuko</a:t>
            </a:r>
            <a:r>
              <a:rPr lang="en-US" b="1" i="1" dirty="0" smtClean="0"/>
              <a:t> </a:t>
            </a:r>
            <a:r>
              <a:rPr lang="en-US" dirty="0" err="1" smtClean="0"/>
              <a:t>wa</a:t>
            </a:r>
            <a:r>
              <a:rPr lang="en-US" b="1" i="1" dirty="0" smtClean="0"/>
              <a:t> </a:t>
            </a:r>
            <a:r>
              <a:rPr lang="en-US" dirty="0" smtClean="0"/>
              <a:t>1:100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09073" y="4590375"/>
            <a:ext cx="5458208" cy="127727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b="0" i="0" u="none" strike="noStrike" baseline="0">
                <a:latin typeface="Times New Roman" panose="02020603050405020304" pitchFamily="18" charset="0"/>
              </a:defRPr>
            </a:lvl1pPr>
          </a:lstStyle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err="1" smtClean="0"/>
              <a:t>Mtu</a:t>
            </a:r>
            <a:r>
              <a:rPr lang="en-US" sz="1100" dirty="0" smtClean="0"/>
              <a:t> </a:t>
            </a:r>
            <a:r>
              <a:rPr lang="en-US" sz="1100" dirty="0" err="1" smtClean="0"/>
              <a:t>mmoja</a:t>
            </a:r>
            <a:r>
              <a:rPr lang="en-US" sz="1100" dirty="0" smtClean="0"/>
              <a:t> </a:t>
            </a:r>
            <a:r>
              <a:rPr lang="en-US" sz="1100" dirty="0" err="1" smtClean="0"/>
              <a:t>anashikilia</a:t>
            </a:r>
            <a:r>
              <a:rPr lang="en-US" sz="1100" dirty="0" smtClean="0"/>
              <a:t> </a:t>
            </a:r>
            <a:r>
              <a:rPr lang="en-US" sz="1100" dirty="0" err="1" smtClean="0"/>
              <a:t>nguzo</a:t>
            </a:r>
            <a:r>
              <a:rPr lang="en-US" sz="1100" dirty="0" smtClean="0"/>
              <a:t> </a:t>
            </a:r>
            <a:r>
              <a:rPr lang="en-US" sz="1100" dirty="0" err="1" smtClean="0"/>
              <a:t>moja</a:t>
            </a:r>
            <a:r>
              <a:rPr lang="en-US" sz="1100" dirty="0" smtClean="0"/>
              <a:t>, </a:t>
            </a:r>
            <a:r>
              <a:rPr lang="en-US" sz="1100" dirty="0" err="1" smtClean="0"/>
              <a:t>na</a:t>
            </a:r>
            <a:r>
              <a:rPr lang="en-US" sz="1100" dirty="0" smtClean="0"/>
              <a:t> </a:t>
            </a:r>
            <a:r>
              <a:rPr lang="en-US" sz="1100" dirty="0" err="1" smtClean="0"/>
              <a:t>mwingine</a:t>
            </a:r>
            <a:r>
              <a:rPr lang="en-US" sz="1100" dirty="0" smtClean="0"/>
              <a:t> </a:t>
            </a:r>
            <a:r>
              <a:rPr lang="en-US" sz="1100" dirty="0" err="1" smtClean="0"/>
              <a:t>anachukuwa</a:t>
            </a:r>
            <a:r>
              <a:rPr lang="en-US" sz="1100" dirty="0" smtClean="0"/>
              <a:t> </a:t>
            </a:r>
            <a:r>
              <a:rPr lang="en-US" sz="1100" dirty="0" err="1" smtClean="0"/>
              <a:t>nguzo</a:t>
            </a:r>
            <a:r>
              <a:rPr lang="en-US" sz="1100" dirty="0" smtClean="0"/>
              <a:t> </a:t>
            </a:r>
            <a:r>
              <a:rPr lang="en-US" sz="1100" dirty="0" err="1" smtClean="0"/>
              <a:t>nyingine</a:t>
            </a:r>
            <a:r>
              <a:rPr lang="en-US" sz="1100" dirty="0"/>
              <a:t> </a:t>
            </a:r>
            <a:r>
              <a:rPr lang="en-US" sz="1100" dirty="0" err="1" smtClean="0"/>
              <a:t>akifuata</a:t>
            </a:r>
            <a:r>
              <a:rPr lang="en-US" sz="1100" dirty="0" smtClean="0"/>
              <a:t> </a:t>
            </a:r>
            <a:r>
              <a:rPr lang="en-US" sz="1100" dirty="0" err="1" smtClean="0"/>
              <a:t>kinga</a:t>
            </a:r>
            <a:r>
              <a:rPr lang="en-US" sz="1100" dirty="0" smtClean="0"/>
              <a:t> </a:t>
            </a:r>
            <a:r>
              <a:rPr lang="en-US" sz="1100" dirty="0" err="1" smtClean="0"/>
              <a:t>maji</a:t>
            </a:r>
            <a:r>
              <a:rPr lang="en-US" sz="1100" dirty="0" smtClean="0"/>
              <a:t>  </a:t>
            </a:r>
            <a:r>
              <a:rPr lang="en-US" sz="1100" dirty="0" err="1" smtClean="0"/>
              <a:t>nakupata</a:t>
            </a:r>
            <a:r>
              <a:rPr lang="en-US" sz="1100" dirty="0" smtClean="0"/>
              <a:t> </a:t>
            </a:r>
            <a:r>
              <a:rPr lang="en-US" sz="1100" dirty="0" err="1" smtClean="0"/>
              <a:t>mahali</a:t>
            </a:r>
            <a:r>
              <a:rPr lang="en-US" sz="1100" dirty="0" smtClean="0"/>
              <a:t>/”point” </a:t>
            </a:r>
            <a:r>
              <a:rPr lang="en-US" sz="1100" dirty="0" err="1" smtClean="0"/>
              <a:t>ambayo</a:t>
            </a:r>
            <a:r>
              <a:rPr lang="en-US" sz="1100" dirty="0" smtClean="0"/>
              <a:t> kina cha </a:t>
            </a:r>
            <a:r>
              <a:rPr lang="en-US" sz="1100" dirty="0" err="1" smtClean="0"/>
              <a:t>maji</a:t>
            </a:r>
            <a:r>
              <a:rPr lang="en-US" sz="1100" dirty="0" smtClean="0"/>
              <a:t> </a:t>
            </a:r>
            <a:r>
              <a:rPr lang="en-US" sz="1100" dirty="0" err="1" smtClean="0"/>
              <a:t>kwenye</a:t>
            </a:r>
            <a:r>
              <a:rPr lang="en-US" sz="1100" dirty="0" smtClean="0"/>
              <a:t> </a:t>
            </a:r>
            <a:r>
              <a:rPr lang="en-US" sz="1100" dirty="0" err="1" smtClean="0"/>
              <a:t>mpira</a:t>
            </a:r>
            <a:r>
              <a:rPr lang="en-US" sz="1100" dirty="0" smtClean="0"/>
              <a:t> </a:t>
            </a:r>
            <a:r>
              <a:rPr lang="en-US" sz="1100" dirty="0" err="1" smtClean="0"/>
              <a:t>imetulia</a:t>
            </a:r>
            <a:r>
              <a:rPr lang="en-US" sz="1100" dirty="0" smtClean="0"/>
              <a:t> </a:t>
            </a:r>
            <a:r>
              <a:rPr lang="en-US" sz="1100" dirty="0" err="1" smtClean="0"/>
              <a:t>alama</a:t>
            </a:r>
            <a:r>
              <a:rPr lang="en-US" sz="1100" dirty="0" smtClean="0"/>
              <a:t> </a:t>
            </a:r>
            <a:r>
              <a:rPr lang="en-US" sz="1100" dirty="0" err="1" smtClean="0"/>
              <a:t>iliyopo</a:t>
            </a:r>
            <a:r>
              <a:rPr lang="en-US" sz="1100" dirty="0" smtClean="0"/>
              <a:t> </a:t>
            </a:r>
            <a:r>
              <a:rPr lang="en-US" sz="1100" dirty="0" err="1" smtClean="0"/>
              <a:t>usawa</a:t>
            </a:r>
            <a:r>
              <a:rPr lang="en-US" sz="1100" dirty="0" smtClean="0"/>
              <a:t> </a:t>
            </a:r>
            <a:r>
              <a:rPr lang="en-US" sz="1100" dirty="0" err="1" smtClean="0"/>
              <a:t>wa</a:t>
            </a:r>
            <a:r>
              <a:rPr lang="en-US" sz="1100" dirty="0" smtClean="0"/>
              <a:t> macho.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err="1" smtClean="0"/>
              <a:t>Huo</a:t>
            </a:r>
            <a:r>
              <a:rPr lang="en-US" sz="1100" dirty="0" smtClean="0"/>
              <a:t> </a:t>
            </a:r>
            <a:r>
              <a:rPr lang="en-US" sz="1100" dirty="0" err="1" smtClean="0"/>
              <a:t>mlingoti</a:t>
            </a:r>
            <a:r>
              <a:rPr lang="en-US" sz="1100" dirty="0" smtClean="0"/>
              <a:t>/</a:t>
            </a:r>
            <a:r>
              <a:rPr lang="en-US" sz="1100" dirty="0" err="1" smtClean="0"/>
              <a:t>nguzo</a:t>
            </a:r>
            <a:r>
              <a:rPr lang="en-US" sz="1100" dirty="0" smtClean="0"/>
              <a:t>/</a:t>
            </a:r>
            <a:r>
              <a:rPr lang="en-US" sz="1100" dirty="0" err="1" smtClean="0"/>
              <a:t>fimbo</a:t>
            </a:r>
            <a:r>
              <a:rPr lang="en-US" sz="1100" dirty="0" smtClean="0"/>
              <a:t>  </a:t>
            </a:r>
            <a:r>
              <a:rPr lang="en-US" sz="1100" dirty="0" err="1" smtClean="0"/>
              <a:t>inasogezwa</a:t>
            </a:r>
            <a:r>
              <a:rPr lang="en-US" sz="1100" dirty="0" smtClean="0"/>
              <a:t> </a:t>
            </a:r>
            <a:r>
              <a:rPr lang="en-US" sz="1100" dirty="0" err="1" smtClean="0"/>
              <a:t>kwenye</a:t>
            </a:r>
            <a:r>
              <a:rPr lang="en-US" sz="1100" dirty="0" smtClean="0"/>
              <a:t> </a:t>
            </a:r>
            <a:r>
              <a:rPr lang="en-US" sz="1100" dirty="0" err="1" smtClean="0"/>
              <a:t>hiyo</a:t>
            </a:r>
            <a:r>
              <a:rPr lang="en-US" sz="1100" dirty="0" smtClean="0"/>
              <a:t> </a:t>
            </a:r>
            <a:r>
              <a:rPr lang="en-US" sz="1100" dirty="0" err="1" smtClean="0"/>
              <a:t>pointi</a:t>
            </a:r>
            <a:r>
              <a:rPr lang="en-US" sz="1100" dirty="0"/>
              <a:t> </a:t>
            </a:r>
            <a:r>
              <a:rPr lang="en-US" sz="1100" dirty="0" err="1" smtClean="0"/>
              <a:t>iliyowekwa</a:t>
            </a:r>
            <a:r>
              <a:rPr lang="en-US" sz="1100" dirty="0" smtClean="0"/>
              <a:t> </a:t>
            </a:r>
            <a:r>
              <a:rPr lang="en-US" sz="1100" dirty="0" err="1" smtClean="0"/>
              <a:t>alama</a:t>
            </a:r>
            <a:endParaRPr lang="en-US" sz="1100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err="1" smtClean="0"/>
              <a:t>Hawa</a:t>
            </a:r>
            <a:r>
              <a:rPr lang="en-US" sz="1100" dirty="0" smtClean="0"/>
              <a:t> </a:t>
            </a:r>
            <a:r>
              <a:rPr lang="en-US" sz="1100" dirty="0" err="1" smtClean="0"/>
              <a:t>watu</a:t>
            </a:r>
            <a:r>
              <a:rPr lang="en-US" sz="1100" dirty="0" smtClean="0"/>
              <a:t> </a:t>
            </a:r>
            <a:r>
              <a:rPr lang="en-US" sz="1100" dirty="0" err="1" smtClean="0"/>
              <a:t>wawili</a:t>
            </a:r>
            <a:r>
              <a:rPr lang="en-US" sz="1100" dirty="0" smtClean="0"/>
              <a:t> </a:t>
            </a:r>
            <a:r>
              <a:rPr lang="en-US" sz="1100" dirty="0" err="1" smtClean="0"/>
              <a:t>baadaye</a:t>
            </a:r>
            <a:r>
              <a:rPr lang="en-US" sz="1100" dirty="0" smtClean="0"/>
              <a:t> </a:t>
            </a:r>
            <a:r>
              <a:rPr lang="en-US" sz="1100" dirty="0" err="1" smtClean="0"/>
              <a:t>watasogea</a:t>
            </a:r>
            <a:r>
              <a:rPr lang="en-US" sz="1100" dirty="0" smtClean="0"/>
              <a:t> </a:t>
            </a:r>
            <a:r>
              <a:rPr lang="en-US" sz="1100" dirty="0" err="1" smtClean="0"/>
              <a:t>kiasi</a:t>
            </a:r>
            <a:r>
              <a:rPr lang="en-US" sz="1100" dirty="0" smtClean="0"/>
              <a:t> </a:t>
            </a:r>
            <a:r>
              <a:rPr lang="en-US" sz="1100" dirty="0" err="1" smtClean="0"/>
              <a:t>kwamba</a:t>
            </a:r>
            <a:r>
              <a:rPr lang="en-US" sz="1100" dirty="0" smtClean="0"/>
              <a:t> yule </a:t>
            </a:r>
            <a:r>
              <a:rPr lang="en-US" sz="1100" dirty="0" err="1" smtClean="0"/>
              <a:t>wa</a:t>
            </a:r>
            <a:r>
              <a:rPr lang="en-US" sz="1100" dirty="0" smtClean="0"/>
              <a:t> kwanza </a:t>
            </a:r>
            <a:r>
              <a:rPr lang="en-US" sz="1100" dirty="0" err="1" smtClean="0"/>
              <a:t>atatembea</a:t>
            </a:r>
            <a:r>
              <a:rPr lang="en-US" sz="1100" dirty="0" smtClean="0"/>
              <a:t> </a:t>
            </a:r>
            <a:r>
              <a:rPr lang="en-US" sz="1100" dirty="0" err="1" smtClean="0"/>
              <a:t>hadi</a:t>
            </a:r>
            <a:r>
              <a:rPr lang="en-US" sz="1100" dirty="0" smtClean="0"/>
              <a:t> pale yule </a:t>
            </a:r>
            <a:r>
              <a:rPr lang="en-US" sz="1100" dirty="0" err="1" smtClean="0"/>
              <a:t>wa</a:t>
            </a:r>
            <a:r>
              <a:rPr lang="en-US" sz="1100" dirty="0" smtClean="0"/>
              <a:t> pili </a:t>
            </a:r>
            <a:r>
              <a:rPr lang="en-US" sz="1100" dirty="0" err="1" smtClean="0"/>
              <a:t>alipokuwa</a:t>
            </a:r>
            <a:r>
              <a:rPr lang="en-US" sz="1100" dirty="0" smtClean="0"/>
              <a:t> </a:t>
            </a:r>
            <a:r>
              <a:rPr lang="en-US" sz="1100" dirty="0" err="1" smtClean="0"/>
              <a:t>amesimama</a:t>
            </a:r>
            <a:r>
              <a:rPr lang="en-US" sz="1100" dirty="0" smtClean="0"/>
              <a:t>  </a:t>
            </a:r>
            <a:r>
              <a:rPr lang="en-US" sz="1100" dirty="0" err="1" smtClean="0"/>
              <a:t>na</a:t>
            </a:r>
            <a:r>
              <a:rPr lang="en-US" sz="1100" dirty="0" smtClean="0"/>
              <a:t> yule </a:t>
            </a:r>
            <a:r>
              <a:rPr lang="en-US" sz="1100" dirty="0" err="1" smtClean="0"/>
              <a:t>wa</a:t>
            </a:r>
            <a:r>
              <a:rPr lang="en-US" sz="1100" dirty="0" smtClean="0"/>
              <a:t> pili </a:t>
            </a:r>
            <a:r>
              <a:rPr lang="en-US" sz="1100" dirty="0" err="1" smtClean="0"/>
              <a:t>atasogea</a:t>
            </a:r>
            <a:r>
              <a:rPr lang="en-US" sz="1100" dirty="0" smtClean="0"/>
              <a:t> </a:t>
            </a:r>
            <a:r>
              <a:rPr lang="en-US" sz="1100" dirty="0" err="1" smtClean="0"/>
              <a:t>kwenye</a:t>
            </a:r>
            <a:r>
              <a:rPr lang="en-US" sz="1100" dirty="0" smtClean="0"/>
              <a:t> </a:t>
            </a:r>
            <a:r>
              <a:rPr lang="en-US" sz="1100" dirty="0" err="1" smtClean="0"/>
              <a:t>sehemu</a:t>
            </a:r>
            <a:r>
              <a:rPr lang="en-US" sz="1100" dirty="0" smtClean="0"/>
              <a:t> </a:t>
            </a:r>
            <a:r>
              <a:rPr lang="en-US" sz="1100" dirty="0" err="1" smtClean="0"/>
              <a:t>nyingine</a:t>
            </a:r>
            <a:r>
              <a:rPr lang="en-US" sz="1100" dirty="0" smtClean="0"/>
              <a:t> </a:t>
            </a:r>
            <a:r>
              <a:rPr lang="en-US" sz="1100" dirty="0" err="1" smtClean="0"/>
              <a:t>kufuata</a:t>
            </a:r>
            <a:r>
              <a:rPr lang="en-US" sz="1100" dirty="0" smtClean="0"/>
              <a:t>  </a:t>
            </a:r>
            <a:r>
              <a:rPr lang="en-US" sz="1100" dirty="0" err="1" smtClean="0"/>
              <a:t>kinga</a:t>
            </a:r>
            <a:r>
              <a:rPr lang="en-US" sz="1100" dirty="0" smtClean="0"/>
              <a:t> </a:t>
            </a:r>
            <a:r>
              <a:rPr lang="en-US" sz="1100" dirty="0" err="1" smtClean="0"/>
              <a:t>maji</a:t>
            </a:r>
            <a:endParaRPr lang="en-US" sz="1100" dirty="0"/>
          </a:p>
        </p:txBody>
      </p:sp>
      <p:sp>
        <p:nvSpPr>
          <p:cNvPr id="10" name="Oval 9"/>
          <p:cNvSpPr/>
          <p:nvPr/>
        </p:nvSpPr>
        <p:spPr>
          <a:xfrm>
            <a:off x="5668880" y="75729"/>
            <a:ext cx="391886" cy="4194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20" name="Rectangle 19"/>
          <p:cNvSpPr/>
          <p:nvPr/>
        </p:nvSpPr>
        <p:spPr>
          <a:xfrm>
            <a:off x="103384" y="1750679"/>
            <a:ext cx="55162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err="1" smtClean="0">
                <a:latin typeface="Times New Roman" panose="02020603050405020304" pitchFamily="18" charset="0"/>
              </a:rPr>
              <a:t>Hatua</a:t>
            </a:r>
            <a:r>
              <a:rPr lang="en-US" sz="1600" b="1" i="0" u="none" strike="noStrike" baseline="0" dirty="0" smtClean="0">
                <a:latin typeface="Times New Roman" panose="02020603050405020304" pitchFamily="18" charset="0"/>
              </a:rPr>
              <a:t> 3. </a:t>
            </a:r>
            <a:r>
              <a:rPr lang="en-US" sz="1600" b="1" i="0" u="none" strike="noStrike" baseline="0" dirty="0" err="1" smtClean="0">
                <a:latin typeface="Times New Roman" panose="02020603050405020304" pitchFamily="18" charset="0"/>
              </a:rPr>
              <a:t>Kutumia</a:t>
            </a:r>
            <a:r>
              <a:rPr lang="en-US" sz="1600" b="1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n-US" sz="1600" b="1" i="0" u="none" strike="noStrike" baseline="0" dirty="0" smtClean="0">
                <a:latin typeface="Times New Roman" panose="02020603050405020304" pitchFamily="18" charset="0"/>
              </a:rPr>
              <a:t>“</a:t>
            </a:r>
            <a:r>
              <a:rPr lang="en-US" sz="1600" b="1" i="1" u="none" strike="noStrike" baseline="0" dirty="0" smtClean="0">
                <a:latin typeface="Times New Roman" panose="02020603050405020304" pitchFamily="18" charset="0"/>
              </a:rPr>
              <a:t>Line Level” </a:t>
            </a:r>
            <a:r>
              <a:rPr lang="en-US" sz="1600" b="1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Times New Roman" panose="02020603050405020304" pitchFamily="18" charset="0"/>
              </a:rPr>
              <a:t>k</a:t>
            </a:r>
            <a:r>
              <a:rPr lang="en-US" sz="1600" b="1" i="0" u="none" strike="noStrike" dirty="0" err="1" smtClean="0">
                <a:latin typeface="Times New Roman" panose="02020603050405020304" pitchFamily="18" charset="0"/>
              </a:rPr>
              <a:t>utengeneza</a:t>
            </a:r>
            <a:r>
              <a:rPr lang="en-US" sz="1600" b="1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600" b="1" i="0" u="none" strike="noStrike" dirty="0" err="1" smtClean="0">
                <a:latin typeface="Times New Roman" panose="02020603050405020304" pitchFamily="18" charset="0"/>
              </a:rPr>
              <a:t>makinga</a:t>
            </a:r>
            <a:r>
              <a:rPr lang="en-US" sz="1600" b="1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600" b="1" i="0" u="none" strike="noStrike" dirty="0" err="1" smtClean="0">
                <a:latin typeface="Times New Roman" panose="02020603050405020304" pitchFamily="18" charset="0"/>
              </a:rPr>
              <a:t>maji</a:t>
            </a:r>
            <a:r>
              <a:rPr lang="en-US" sz="1600" b="1" i="0" u="none" strike="noStrike" dirty="0" smtClean="0">
                <a:latin typeface="Times New Roman" panose="02020603050405020304" pitchFamily="18" charset="0"/>
              </a:rPr>
              <a:t> </a:t>
            </a:r>
            <a:endParaRPr lang="en-US" sz="1600" b="1" i="0" u="none" strike="noStrike" dirty="0" smtClean="0">
              <a:latin typeface="Times New Roman" panose="02020603050405020304" pitchFamily="18" charset="0"/>
            </a:endParaRPr>
          </a:p>
          <a:p>
            <a:r>
              <a:rPr lang="en-US" sz="1600" b="1" i="0" u="none" strike="noStrike" dirty="0" smtClean="0">
                <a:latin typeface="Times New Roman" panose="02020603050405020304" pitchFamily="18" charset="0"/>
              </a:rPr>
              <a:t>               </a:t>
            </a:r>
            <a:r>
              <a:rPr lang="en-US" sz="1600" b="1" i="0" u="none" strike="noStrike" dirty="0" err="1" smtClean="0">
                <a:latin typeface="Times New Roman" panose="02020603050405020304" pitchFamily="18" charset="0"/>
              </a:rPr>
              <a:t>na</a:t>
            </a:r>
            <a:r>
              <a:rPr lang="en-US" sz="1600" b="1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600" b="1" i="0" u="none" strike="noStrike" dirty="0" err="1" smtClean="0">
                <a:latin typeface="Times New Roman" panose="02020603050405020304" pitchFamily="18" charset="0"/>
              </a:rPr>
              <a:t>matuta</a:t>
            </a:r>
            <a:r>
              <a:rPr lang="en-US" sz="1600" b="1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600" b="1" i="0" u="none" strike="noStrike" dirty="0" err="1" smtClean="0">
                <a:latin typeface="Times New Roman" panose="02020603050405020304" pitchFamily="18" charset="0"/>
              </a:rPr>
              <a:t>yaliyofungwa</a:t>
            </a:r>
            <a:r>
              <a:rPr lang="en-US" sz="1600" b="1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600" b="1" i="0" u="none" strike="noStrike" baseline="0" dirty="0" smtClean="0">
                <a:latin typeface="Times New Roman" panose="02020603050405020304" pitchFamily="18" charset="0"/>
              </a:rPr>
              <a:t> </a:t>
            </a:r>
            <a:endParaRPr lang="en-US" sz="1600" dirty="0"/>
          </a:p>
        </p:txBody>
      </p:sp>
      <p:sp>
        <p:nvSpPr>
          <p:cNvPr id="11" name="Oval 10"/>
          <p:cNvSpPr/>
          <p:nvPr/>
        </p:nvSpPr>
        <p:spPr>
          <a:xfrm>
            <a:off x="11752378" y="54306"/>
            <a:ext cx="391886" cy="4194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21" name="Rectangle 20"/>
          <p:cNvSpPr/>
          <p:nvPr/>
        </p:nvSpPr>
        <p:spPr>
          <a:xfrm>
            <a:off x="6184631" y="125822"/>
            <a:ext cx="48349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err="1" smtClean="0">
                <a:latin typeface="Times New Roman" panose="02020603050405020304" pitchFamily="18" charset="0"/>
              </a:rPr>
              <a:t>Kutumia</a:t>
            </a:r>
            <a:r>
              <a:rPr lang="en-US" sz="1600" b="1" dirty="0" smtClean="0">
                <a:latin typeface="Times New Roman" panose="02020603050405020304" pitchFamily="18" charset="0"/>
              </a:rPr>
              <a:t> “level” </a:t>
            </a:r>
            <a:r>
              <a:rPr lang="en-US" sz="1600" b="1" dirty="0" err="1" smtClean="0">
                <a:latin typeface="Times New Roman" panose="02020603050405020304" pitchFamily="18" charset="0"/>
              </a:rPr>
              <a:t>ya</a:t>
            </a:r>
            <a:r>
              <a:rPr lang="en-US" sz="1600" b="1" dirty="0" smtClean="0">
                <a:latin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Times New Roman" panose="02020603050405020304" pitchFamily="18" charset="0"/>
              </a:rPr>
              <a:t>maji</a:t>
            </a:r>
            <a:r>
              <a:rPr lang="en-US" sz="1600" b="1" dirty="0" smtClean="0">
                <a:latin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Times New Roman" panose="02020603050405020304" pitchFamily="18" charset="0"/>
              </a:rPr>
              <a:t>badala</a:t>
            </a:r>
            <a:r>
              <a:rPr lang="en-US" sz="1600" b="1" dirty="0" smtClean="0">
                <a:latin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Times New Roman" panose="02020603050405020304" pitchFamily="18" charset="0"/>
              </a:rPr>
              <a:t>ya</a:t>
            </a:r>
            <a:r>
              <a:rPr lang="en-US" sz="1600" b="1" dirty="0" smtClean="0">
                <a:latin typeface="Times New Roman" panose="02020603050405020304" pitchFamily="18" charset="0"/>
              </a:rPr>
              <a:t> “level” </a:t>
            </a:r>
            <a:r>
              <a:rPr lang="en-US" sz="1600" b="1" dirty="0" err="1" smtClean="0">
                <a:latin typeface="Times New Roman" panose="02020603050405020304" pitchFamily="18" charset="0"/>
              </a:rPr>
              <a:t>ya</a:t>
            </a:r>
            <a:r>
              <a:rPr lang="en-US" sz="1600" b="1" dirty="0" smtClean="0">
                <a:latin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Times New Roman" panose="02020603050405020304" pitchFamily="18" charset="0"/>
              </a:rPr>
              <a:t>mstari</a:t>
            </a:r>
            <a:endParaRPr lang="en-US" sz="16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6209073" y="4231156"/>
            <a:ext cx="31596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Kutumia</a:t>
            </a:r>
            <a:r>
              <a:rPr lang="en-US" sz="1600" b="1" dirty="0" smtClean="0"/>
              <a:t>  </a:t>
            </a:r>
            <a:r>
              <a:rPr lang="en-US" sz="1600" b="1" dirty="0" smtClean="0"/>
              <a:t>“level” </a:t>
            </a:r>
            <a:r>
              <a:rPr lang="en-US" sz="1600" b="1" dirty="0" err="1" smtClean="0"/>
              <a:t>ya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maji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shambani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8059" y="1622667"/>
            <a:ext cx="4297419" cy="239228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209073" y="495154"/>
            <a:ext cx="5619310" cy="16466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b="0" i="0" u="none" strike="noStrike" baseline="0">
                <a:latin typeface="Times New Roman" panose="02020603050405020304" pitchFamily="18" charset="0"/>
              </a:defRPr>
            </a:lvl1pPr>
          </a:lstStyle>
          <a:p>
            <a:r>
              <a:rPr lang="en-US" dirty="0" err="1" smtClean="0"/>
              <a:t>Jinsi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kutengeneza</a:t>
            </a:r>
            <a:r>
              <a:rPr lang="en-US" dirty="0" smtClean="0"/>
              <a:t> “level”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maji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err="1" smtClean="0"/>
              <a:t>Nunua</a:t>
            </a:r>
            <a:r>
              <a:rPr lang="en-US" sz="1100" dirty="0" smtClean="0"/>
              <a:t> </a:t>
            </a:r>
            <a:r>
              <a:rPr lang="en-US" sz="1100" dirty="0" err="1" smtClean="0"/>
              <a:t>mita</a:t>
            </a:r>
            <a:r>
              <a:rPr lang="en-US" sz="1100" dirty="0" smtClean="0"/>
              <a:t> 10 </a:t>
            </a:r>
            <a:r>
              <a:rPr lang="en-US" sz="1100" dirty="0" err="1" smtClean="0"/>
              <a:t>za</a:t>
            </a:r>
            <a:r>
              <a:rPr lang="en-US" sz="1100" dirty="0" smtClean="0"/>
              <a:t> </a:t>
            </a:r>
            <a:r>
              <a:rPr lang="en-US" sz="1100" dirty="0" err="1" smtClean="0"/>
              <a:t>mpira</a:t>
            </a:r>
            <a:r>
              <a:rPr lang="en-US" sz="1100" dirty="0" smtClean="0"/>
              <a:t> </a:t>
            </a:r>
            <a:r>
              <a:rPr lang="en-US" sz="1100" dirty="0" err="1" smtClean="0"/>
              <a:t>wa</a:t>
            </a:r>
            <a:r>
              <a:rPr lang="en-US" sz="1100" dirty="0" smtClean="0"/>
              <a:t> </a:t>
            </a:r>
            <a:r>
              <a:rPr lang="en-US" sz="1100" dirty="0" err="1" smtClean="0"/>
              <a:t>plastiki</a:t>
            </a:r>
            <a:r>
              <a:rPr lang="en-US" sz="1100" dirty="0"/>
              <a:t> </a:t>
            </a:r>
            <a:r>
              <a:rPr lang="en-US" sz="1100" dirty="0" err="1" smtClean="0"/>
              <a:t>ambao</a:t>
            </a:r>
            <a:r>
              <a:rPr lang="en-US" sz="1100" dirty="0" smtClean="0"/>
              <a:t> </a:t>
            </a:r>
            <a:r>
              <a:rPr lang="en-US" sz="1100" dirty="0" err="1" smtClean="0"/>
              <a:t>endapo</a:t>
            </a:r>
            <a:r>
              <a:rPr lang="en-US" sz="1100" dirty="0" smtClean="0"/>
              <a:t> </a:t>
            </a:r>
            <a:r>
              <a:rPr lang="en-US" sz="1100" dirty="0" err="1" smtClean="0"/>
              <a:t>kitu</a:t>
            </a:r>
            <a:r>
              <a:rPr lang="en-US" sz="1100" dirty="0" smtClean="0"/>
              <a:t> cha </a:t>
            </a:r>
            <a:r>
              <a:rPr lang="en-US" sz="1100" dirty="0" err="1" smtClean="0"/>
              <a:t>maji</a:t>
            </a:r>
            <a:r>
              <a:rPr lang="en-US" sz="1100" dirty="0" smtClean="0"/>
              <a:t> </a:t>
            </a:r>
            <a:r>
              <a:rPr lang="en-US" sz="1100" dirty="0" err="1" smtClean="0"/>
              <a:t>yenye</a:t>
            </a:r>
            <a:r>
              <a:rPr lang="en-US" sz="1100" dirty="0" smtClean="0"/>
              <a:t> </a:t>
            </a:r>
            <a:r>
              <a:rPr lang="en-US" sz="1100" dirty="0" err="1" smtClean="0"/>
              <a:t>rangi</a:t>
            </a:r>
            <a:r>
              <a:rPr lang="en-US" sz="1100" dirty="0" smtClean="0"/>
              <a:t> </a:t>
            </a:r>
            <a:r>
              <a:rPr lang="en-US" sz="1100" dirty="0" err="1" smtClean="0"/>
              <a:t>yakiwekwa</a:t>
            </a:r>
            <a:r>
              <a:rPr lang="en-US" sz="1100" dirty="0" smtClean="0"/>
              <a:t> </a:t>
            </a:r>
            <a:r>
              <a:rPr lang="en-US" sz="1100" dirty="0" err="1" smtClean="0"/>
              <a:t>yaonekane</a:t>
            </a:r>
            <a:r>
              <a:rPr lang="en-US" dirty="0" smtClean="0"/>
              <a:t>. 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err="1" smtClean="0"/>
              <a:t>Funga</a:t>
            </a:r>
            <a:r>
              <a:rPr lang="en-US" sz="1100" dirty="0" smtClean="0"/>
              <a:t> </a:t>
            </a:r>
            <a:r>
              <a:rPr lang="en-US" sz="1100" dirty="0" err="1" smtClean="0"/>
              <a:t>miisho</a:t>
            </a:r>
            <a:r>
              <a:rPr lang="en-US" sz="1100" dirty="0" smtClean="0"/>
              <a:t> </a:t>
            </a:r>
            <a:r>
              <a:rPr lang="en-US" sz="1100" dirty="0" err="1" smtClean="0"/>
              <a:t>ya</a:t>
            </a:r>
            <a:r>
              <a:rPr lang="en-US" sz="1100" dirty="0" smtClean="0"/>
              <a:t> </a:t>
            </a:r>
            <a:r>
              <a:rPr lang="en-US" sz="1100" dirty="0" err="1" smtClean="0"/>
              <a:t>mpira</a:t>
            </a:r>
            <a:r>
              <a:rPr lang="en-US" sz="1100" dirty="0" smtClean="0"/>
              <a:t> </a:t>
            </a:r>
            <a:r>
              <a:rPr lang="en-US" sz="1100" dirty="0" err="1" smtClean="0"/>
              <a:t>huo</a:t>
            </a:r>
            <a:r>
              <a:rPr lang="en-US" sz="1100" dirty="0"/>
              <a:t> </a:t>
            </a:r>
            <a:r>
              <a:rPr lang="en-US" sz="1100" dirty="0" err="1" smtClean="0"/>
              <a:t>kwenye</a:t>
            </a:r>
            <a:r>
              <a:rPr lang="en-US" sz="1100" dirty="0" smtClean="0"/>
              <a:t> </a:t>
            </a:r>
            <a:r>
              <a:rPr lang="en-US" sz="1100" dirty="0" err="1" smtClean="0"/>
              <a:t>milingoti</a:t>
            </a:r>
            <a:r>
              <a:rPr lang="en-US" sz="1100" dirty="0" smtClean="0"/>
              <a:t>/</a:t>
            </a:r>
            <a:r>
              <a:rPr lang="en-US" sz="1100" dirty="0" err="1" smtClean="0"/>
              <a:t>nguzo</a:t>
            </a:r>
            <a:r>
              <a:rPr lang="en-US" sz="1100" dirty="0" smtClean="0"/>
              <a:t> </a:t>
            </a:r>
            <a:r>
              <a:rPr lang="en-US" sz="1100" dirty="0" err="1" smtClean="0"/>
              <a:t>mbili</a:t>
            </a:r>
            <a:r>
              <a:rPr lang="en-US" sz="1100" dirty="0" smtClean="0"/>
              <a:t> </a:t>
            </a:r>
            <a:r>
              <a:rPr lang="en-US" sz="1100" dirty="0" err="1"/>
              <a:t>z</a:t>
            </a:r>
            <a:r>
              <a:rPr lang="en-US" sz="1100" dirty="0" err="1" smtClean="0"/>
              <a:t>enye</a:t>
            </a:r>
            <a:r>
              <a:rPr lang="en-US" sz="1100" dirty="0" smtClean="0"/>
              <a:t> </a:t>
            </a:r>
            <a:r>
              <a:rPr lang="en-US" sz="1100" dirty="0" err="1" smtClean="0"/>
              <a:t>urefu</a:t>
            </a:r>
            <a:r>
              <a:rPr lang="en-US" sz="1100" dirty="0" smtClean="0"/>
              <a:t> </a:t>
            </a:r>
            <a:r>
              <a:rPr lang="en-US" sz="1100" dirty="0" err="1" smtClean="0"/>
              <a:t>unaolingana</a:t>
            </a:r>
            <a:r>
              <a:rPr lang="en-US" sz="1100" dirty="0" smtClean="0"/>
              <a:t>  (mita1.5 ) </a:t>
            </a:r>
            <a:r>
              <a:rPr lang="en-US" sz="1100" dirty="0" err="1" smtClean="0"/>
              <a:t>ukiwa</a:t>
            </a:r>
            <a:r>
              <a:rPr lang="en-US" sz="1100" dirty="0" smtClean="0"/>
              <a:t> </a:t>
            </a:r>
            <a:r>
              <a:rPr lang="en-US" sz="1100" dirty="0" err="1" smtClean="0"/>
              <a:t>na</a:t>
            </a:r>
            <a:r>
              <a:rPr lang="en-US" sz="1100" dirty="0" smtClean="0"/>
              <a:t> </a:t>
            </a:r>
            <a:r>
              <a:rPr lang="en-US" sz="1100" dirty="0" err="1" smtClean="0"/>
              <a:t>alama</a:t>
            </a:r>
            <a:r>
              <a:rPr lang="en-US" sz="1100" dirty="0" smtClean="0"/>
              <a:t> </a:t>
            </a:r>
            <a:r>
              <a:rPr lang="en-US" sz="1100" dirty="0" err="1" smtClean="0"/>
              <a:t>usawa</a:t>
            </a:r>
            <a:r>
              <a:rPr lang="en-US" sz="1100" dirty="0" smtClean="0"/>
              <a:t> </a:t>
            </a:r>
            <a:r>
              <a:rPr lang="en-US" sz="1100" dirty="0" err="1" smtClean="0"/>
              <a:t>wa</a:t>
            </a:r>
            <a:r>
              <a:rPr lang="en-US" sz="1100" dirty="0" smtClean="0"/>
              <a:t> macho  </a:t>
            </a:r>
            <a:r>
              <a:rPr lang="en-US" sz="1100" dirty="0" err="1" smtClean="0"/>
              <a:t>ya</a:t>
            </a:r>
            <a:r>
              <a:rPr lang="en-US" sz="1100" dirty="0" smtClean="0"/>
              <a:t> </a:t>
            </a:r>
            <a:r>
              <a:rPr lang="en-US" sz="1100" dirty="0" err="1" smtClean="0"/>
              <a:t>walioshika</a:t>
            </a:r>
            <a:r>
              <a:rPr lang="en-US" sz="1100" dirty="0" smtClean="0"/>
              <a:t> </a:t>
            </a:r>
            <a:r>
              <a:rPr lang="en-US" sz="1100" dirty="0" err="1" smtClean="0"/>
              <a:t>mpira</a:t>
            </a:r>
            <a:r>
              <a:rPr lang="en-US" sz="1100" dirty="0" smtClean="0"/>
              <a:t> </a:t>
            </a:r>
            <a:r>
              <a:rPr lang="en-US" sz="1100" dirty="0" err="1" smtClean="0"/>
              <a:t>huo</a:t>
            </a:r>
            <a:r>
              <a:rPr lang="en-US" sz="1100" dirty="0" smtClean="0"/>
              <a:t>, </a:t>
            </a:r>
            <a:r>
              <a:rPr lang="en-US" sz="1100" dirty="0" err="1" smtClean="0"/>
              <a:t>mpira</a:t>
            </a:r>
            <a:r>
              <a:rPr lang="en-US" sz="1100" dirty="0" smtClean="0"/>
              <a:t> </a:t>
            </a:r>
            <a:r>
              <a:rPr lang="en-US" sz="1100" dirty="0" err="1" smtClean="0"/>
              <a:t>unapofungwa</a:t>
            </a:r>
            <a:r>
              <a:rPr lang="en-US" sz="1100" dirty="0" smtClean="0"/>
              <a:t> </a:t>
            </a:r>
            <a:r>
              <a:rPr lang="en-US" sz="1100" dirty="0" err="1" smtClean="0"/>
              <a:t>usawa</a:t>
            </a:r>
            <a:r>
              <a:rPr lang="en-US" sz="1100" dirty="0" smtClean="0"/>
              <a:t> </a:t>
            </a:r>
            <a:r>
              <a:rPr lang="en-US" sz="1100" dirty="0" err="1" smtClean="0"/>
              <a:t>wa</a:t>
            </a:r>
            <a:r>
              <a:rPr lang="en-US" sz="1100" dirty="0" smtClean="0"/>
              <a:t> macho </a:t>
            </a:r>
            <a:r>
              <a:rPr lang="en-US" sz="1100" dirty="0" err="1" smtClean="0"/>
              <a:t>uachie</a:t>
            </a:r>
            <a:r>
              <a:rPr lang="en-US" sz="1100" dirty="0" smtClean="0"/>
              <a:t> </a:t>
            </a:r>
            <a:r>
              <a:rPr lang="en-US" sz="1100" dirty="0" err="1" smtClean="0"/>
              <a:t>sentimeta</a:t>
            </a:r>
            <a:r>
              <a:rPr lang="en-US" sz="1100" dirty="0" smtClean="0"/>
              <a:t> </a:t>
            </a:r>
            <a:r>
              <a:rPr lang="en-US" sz="1100" dirty="0"/>
              <a:t>50 </a:t>
            </a:r>
            <a:r>
              <a:rPr lang="en-US" sz="1100" dirty="0" err="1" smtClean="0"/>
              <a:t>juu</a:t>
            </a:r>
            <a:r>
              <a:rPr lang="en-US" sz="1100" dirty="0" smtClean="0"/>
              <a:t> </a:t>
            </a:r>
            <a:r>
              <a:rPr lang="en-US" sz="1100" dirty="0" err="1" smtClean="0"/>
              <a:t>ya</a:t>
            </a:r>
            <a:r>
              <a:rPr lang="en-US" sz="1100" dirty="0" smtClean="0"/>
              <a:t> </a:t>
            </a:r>
            <a:r>
              <a:rPr lang="en-US" sz="1100" dirty="0" err="1" smtClean="0"/>
              <a:t>alama</a:t>
            </a:r>
            <a:r>
              <a:rPr lang="en-US" sz="1100" dirty="0" smtClean="0"/>
              <a:t> </a:t>
            </a:r>
            <a:r>
              <a:rPr lang="en-US" sz="1100" dirty="0" err="1" smtClean="0"/>
              <a:t>iliyowekwa</a:t>
            </a:r>
            <a:r>
              <a:rPr lang="en-US" sz="1100" dirty="0" smtClean="0"/>
              <a:t> </a:t>
            </a:r>
            <a:r>
              <a:rPr lang="en-US" sz="1100" dirty="0" err="1" smtClean="0"/>
              <a:t>usawa</a:t>
            </a:r>
            <a:r>
              <a:rPr lang="en-US" sz="1100" dirty="0" smtClean="0"/>
              <a:t> </a:t>
            </a:r>
            <a:r>
              <a:rPr lang="en-US" sz="1100" dirty="0" err="1" smtClean="0"/>
              <a:t>wa</a:t>
            </a:r>
            <a:r>
              <a:rPr lang="en-US" sz="1100" dirty="0" smtClean="0"/>
              <a:t> macho</a:t>
            </a:r>
            <a:r>
              <a:rPr lang="en-US" dirty="0" smtClean="0"/>
              <a:t>.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000" dirty="0" err="1" smtClean="0"/>
              <a:t>Jaza</a:t>
            </a:r>
            <a:r>
              <a:rPr lang="en-US" sz="1000" dirty="0" smtClean="0"/>
              <a:t> </a:t>
            </a:r>
            <a:r>
              <a:rPr lang="en-US" sz="1000" dirty="0" err="1" smtClean="0"/>
              <a:t>mpira</a:t>
            </a:r>
            <a:r>
              <a:rPr lang="en-US" sz="1000" dirty="0" smtClean="0"/>
              <a:t> </a:t>
            </a:r>
            <a:r>
              <a:rPr lang="en-US" sz="1000" dirty="0" err="1" smtClean="0"/>
              <a:t>huo</a:t>
            </a:r>
            <a:r>
              <a:rPr lang="en-US" sz="1000" dirty="0" smtClean="0"/>
              <a:t> </a:t>
            </a:r>
            <a:r>
              <a:rPr lang="en-US" sz="1000" dirty="0" err="1" smtClean="0"/>
              <a:t>kwa</a:t>
            </a:r>
            <a:r>
              <a:rPr lang="en-US" sz="1000" dirty="0" smtClean="0"/>
              <a:t> </a:t>
            </a:r>
            <a:r>
              <a:rPr lang="en-US" sz="1000" dirty="0" err="1" smtClean="0"/>
              <a:t>maji</a:t>
            </a:r>
            <a:r>
              <a:rPr lang="en-US" sz="1000" dirty="0" smtClean="0"/>
              <a:t> </a:t>
            </a:r>
            <a:r>
              <a:rPr lang="en-US" sz="1000" dirty="0" err="1" smtClean="0"/>
              <a:t>yenye</a:t>
            </a:r>
            <a:r>
              <a:rPr lang="en-US" sz="1000" dirty="0" smtClean="0"/>
              <a:t> </a:t>
            </a:r>
            <a:r>
              <a:rPr lang="en-US" sz="1000" dirty="0" err="1" smtClean="0"/>
              <a:t>rangi</a:t>
            </a:r>
            <a:r>
              <a:rPr lang="en-US" sz="1000" dirty="0" smtClean="0"/>
              <a:t> </a:t>
            </a:r>
            <a:r>
              <a:rPr lang="en-US" sz="1000" dirty="0" err="1" smtClean="0"/>
              <a:t>hadi</a:t>
            </a:r>
            <a:r>
              <a:rPr lang="en-US" sz="1000" dirty="0" smtClean="0"/>
              <a:t> </a:t>
            </a:r>
            <a:r>
              <a:rPr lang="en-US" sz="1000" dirty="0" err="1" smtClean="0"/>
              <a:t>kwenye</a:t>
            </a:r>
            <a:r>
              <a:rPr lang="en-US" sz="1000" dirty="0" smtClean="0"/>
              <a:t> </a:t>
            </a:r>
            <a:r>
              <a:rPr lang="en-US" sz="1000" dirty="0" err="1" smtClean="0"/>
              <a:t>alama</a:t>
            </a:r>
            <a:r>
              <a:rPr lang="en-US" sz="1000" dirty="0" smtClean="0"/>
              <a:t> </a:t>
            </a:r>
            <a:r>
              <a:rPr lang="en-US" sz="1000" dirty="0" err="1" smtClean="0"/>
              <a:t>zilizowekwa</a:t>
            </a:r>
            <a:r>
              <a:rPr lang="en-US" sz="1000" dirty="0" smtClean="0"/>
              <a:t> </a:t>
            </a:r>
            <a:r>
              <a:rPr lang="en-US" sz="1000" dirty="0" err="1" smtClean="0"/>
              <a:t>usawa</a:t>
            </a:r>
            <a:r>
              <a:rPr lang="en-US" sz="1000" dirty="0" smtClean="0"/>
              <a:t> </a:t>
            </a:r>
            <a:r>
              <a:rPr lang="en-US" sz="1000" dirty="0" err="1" smtClean="0"/>
              <a:t>wa</a:t>
            </a:r>
            <a:r>
              <a:rPr lang="en-US" sz="1000" dirty="0" smtClean="0"/>
              <a:t> macho </a:t>
            </a:r>
            <a:r>
              <a:rPr lang="en-US" sz="1000" dirty="0" err="1" smtClean="0"/>
              <a:t>pande</a:t>
            </a:r>
            <a:r>
              <a:rPr lang="en-US" sz="1000" dirty="0" smtClean="0"/>
              <a:t> </a:t>
            </a:r>
            <a:r>
              <a:rPr lang="en-US" sz="1000" dirty="0" err="1" smtClean="0"/>
              <a:t>zote</a:t>
            </a:r>
            <a:r>
              <a:rPr lang="en-US" sz="1000" dirty="0" smtClean="0"/>
              <a:t> </a:t>
            </a:r>
            <a:r>
              <a:rPr lang="en-US" sz="1000" dirty="0" err="1" smtClean="0"/>
              <a:t>mbili</a:t>
            </a:r>
            <a:r>
              <a:rPr lang="en-US" sz="1000" dirty="0" smtClean="0"/>
              <a:t> </a:t>
            </a:r>
            <a:r>
              <a:rPr lang="en-US" sz="1000" dirty="0" err="1" smtClean="0"/>
              <a:t>za</a:t>
            </a:r>
            <a:r>
              <a:rPr lang="en-US" sz="1000" dirty="0" smtClean="0"/>
              <a:t> </a:t>
            </a:r>
            <a:r>
              <a:rPr lang="en-US" sz="1000" dirty="0" err="1" smtClean="0"/>
              <a:t>nguzo</a:t>
            </a:r>
            <a:r>
              <a:rPr lang="en-US" sz="1000" dirty="0" smtClean="0"/>
              <a:t>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000" dirty="0" smtClean="0"/>
              <a:t> </a:t>
            </a:r>
            <a:r>
              <a:rPr lang="en-US" sz="1000" dirty="0" err="1" smtClean="0"/>
              <a:t>Baadaye</a:t>
            </a:r>
            <a:r>
              <a:rPr lang="en-US" sz="1000" dirty="0" smtClean="0"/>
              <a:t> </a:t>
            </a:r>
            <a:r>
              <a:rPr lang="en-US" sz="1000" dirty="0" err="1" smtClean="0"/>
              <a:t>funga</a:t>
            </a:r>
            <a:r>
              <a:rPr lang="en-US" sz="1000" dirty="0" smtClean="0"/>
              <a:t> </a:t>
            </a:r>
            <a:r>
              <a:rPr lang="en-US" sz="1000" dirty="0" err="1" smtClean="0"/>
              <a:t>hiyo</a:t>
            </a:r>
            <a:r>
              <a:rPr lang="en-US" sz="1000" dirty="0" smtClean="0"/>
              <a:t> </a:t>
            </a:r>
            <a:r>
              <a:rPr lang="en-US" sz="1000" dirty="0" err="1" smtClean="0"/>
              <a:t>mipira</a:t>
            </a:r>
            <a:r>
              <a:rPr lang="en-US" sz="1000" dirty="0" smtClean="0"/>
              <a:t> </a:t>
            </a:r>
            <a:r>
              <a:rPr lang="en-US" sz="1000" dirty="0" err="1" smtClean="0"/>
              <a:t>kwa</a:t>
            </a:r>
            <a:r>
              <a:rPr lang="en-US" sz="1000" dirty="0" smtClean="0"/>
              <a:t> </a:t>
            </a:r>
            <a:r>
              <a:rPr lang="en-US" sz="1000" dirty="0" err="1" smtClean="0"/>
              <a:t>juupande</a:t>
            </a:r>
            <a:r>
              <a:rPr lang="en-US" sz="1000" dirty="0" smtClean="0"/>
              <a:t> </a:t>
            </a:r>
            <a:r>
              <a:rPr lang="en-US" sz="1000" dirty="0" err="1" smtClean="0"/>
              <a:t>zote</a:t>
            </a:r>
            <a:r>
              <a:rPr lang="en-US" sz="1000" dirty="0" smtClean="0"/>
              <a:t> </a:t>
            </a:r>
            <a:r>
              <a:rPr lang="en-US" sz="1000" dirty="0" err="1" smtClean="0"/>
              <a:t>mbili</a:t>
            </a:r>
            <a:r>
              <a:rPr lang="en-US" sz="1000" dirty="0" smtClean="0"/>
              <a:t>.  </a:t>
            </a:r>
            <a:endParaRPr lang="en-US" dirty="0"/>
          </a:p>
        </p:txBody>
      </p:sp>
      <p:pic>
        <p:nvPicPr>
          <p:cNvPr id="25" name="image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53318" y="5965257"/>
            <a:ext cx="2039124" cy="787178"/>
          </a:xfrm>
          <a:prstGeom prst="rect">
            <a:avLst/>
          </a:prstGeom>
        </p:spPr>
      </p:pic>
      <p:pic>
        <p:nvPicPr>
          <p:cNvPr id="26" name="Picture 2" descr="Image result for cgiar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282" y="5768655"/>
            <a:ext cx="753984" cy="896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image2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36654" y="6160837"/>
            <a:ext cx="2197132" cy="60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28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1393</TotalTime>
  <Words>854</Words>
  <Application>Microsoft Office PowerPoint</Application>
  <PresentationFormat>Custom</PresentationFormat>
  <Paragraphs>51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Kizito, Fred</dc:creator>
  <cp:lastModifiedBy>Lyimo</cp:lastModifiedBy>
  <cp:revision>96</cp:revision>
  <dcterms:created xsi:type="dcterms:W3CDTF">2016-11-27T09:18:55Z</dcterms:created>
  <dcterms:modified xsi:type="dcterms:W3CDTF">2018-02-23T11:53:20Z</dcterms:modified>
</cp:coreProperties>
</file>